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70" r:id="rId11"/>
    <p:sldId id="264" r:id="rId12"/>
    <p:sldId id="275" r:id="rId13"/>
    <p:sldId id="272" r:id="rId14"/>
    <p:sldId id="273" r:id="rId15"/>
    <p:sldId id="271" r:id="rId16"/>
    <p:sldId id="265" r:id="rId17"/>
    <p:sldId id="274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7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8E037-5525-486D-9681-2234CAEBD7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D1DBE6-B3A1-4EB9-8933-DBECD4A22D92}">
      <dgm:prSet/>
      <dgm:spPr/>
      <dgm:t>
        <a:bodyPr/>
        <a:lstStyle/>
        <a:p>
          <a:r>
            <a:rPr lang="en-US" dirty="0"/>
            <a:t>Analyze local and national costs of Big Macs </a:t>
          </a:r>
        </a:p>
      </dgm:t>
    </dgm:pt>
    <dgm:pt modelId="{EB483A24-294D-4EE2-B260-69818793DDD9}" type="parTrans" cxnId="{B36D176B-116D-47B3-ABC6-EE39FEF6E291}">
      <dgm:prSet/>
      <dgm:spPr/>
      <dgm:t>
        <a:bodyPr/>
        <a:lstStyle/>
        <a:p>
          <a:endParaRPr lang="en-US"/>
        </a:p>
      </dgm:t>
    </dgm:pt>
    <dgm:pt modelId="{554C8295-3A29-41EF-8C42-4F14FEC1C4DE}" type="sibTrans" cxnId="{B36D176B-116D-47B3-ABC6-EE39FEF6E291}">
      <dgm:prSet/>
      <dgm:spPr/>
      <dgm:t>
        <a:bodyPr/>
        <a:lstStyle/>
        <a:p>
          <a:endParaRPr lang="en-US"/>
        </a:p>
      </dgm:t>
    </dgm:pt>
    <dgm:pt modelId="{F4A732F5-9883-41B8-BD73-21512667B7CD}">
      <dgm:prSet/>
      <dgm:spPr/>
      <dgm:t>
        <a:bodyPr/>
        <a:lstStyle/>
        <a:p>
          <a:r>
            <a:rPr lang="en-US" dirty="0"/>
            <a:t>Compare US Big Mac prices with other countries</a:t>
          </a:r>
        </a:p>
      </dgm:t>
    </dgm:pt>
    <dgm:pt modelId="{E258D508-17C2-4D89-8A26-A0E807C0E895}" type="parTrans" cxnId="{24DD7AFB-83DD-496F-AA49-1CA9A5E23D72}">
      <dgm:prSet/>
      <dgm:spPr/>
      <dgm:t>
        <a:bodyPr/>
        <a:lstStyle/>
        <a:p>
          <a:endParaRPr lang="en-US"/>
        </a:p>
      </dgm:t>
    </dgm:pt>
    <dgm:pt modelId="{64267878-3DC5-4F8B-A23C-B71322B092DA}" type="sibTrans" cxnId="{24DD7AFB-83DD-496F-AA49-1CA9A5E23D72}">
      <dgm:prSet/>
      <dgm:spPr/>
      <dgm:t>
        <a:bodyPr/>
        <a:lstStyle/>
        <a:p>
          <a:endParaRPr lang="en-US"/>
        </a:p>
      </dgm:t>
    </dgm:pt>
    <dgm:pt modelId="{FECAAAA0-796E-487F-950E-3B9A40D8D0B1}">
      <dgm:prSet/>
      <dgm:spPr/>
      <dgm:t>
        <a:bodyPr/>
        <a:lstStyle/>
        <a:p>
          <a:r>
            <a:rPr lang="en-US" dirty="0"/>
            <a:t>Predict what the price of a Big Mac will be in the future</a:t>
          </a:r>
        </a:p>
      </dgm:t>
    </dgm:pt>
    <dgm:pt modelId="{F692400A-F6C9-4E1B-B2A3-EDAE73BB1B83}" type="parTrans" cxnId="{6FB77BDF-4322-48A3-A649-BB1931AABC85}">
      <dgm:prSet/>
      <dgm:spPr/>
      <dgm:t>
        <a:bodyPr/>
        <a:lstStyle/>
        <a:p>
          <a:endParaRPr lang="en-US"/>
        </a:p>
      </dgm:t>
    </dgm:pt>
    <dgm:pt modelId="{1D86FB6F-8426-4CF4-B0D2-91548FD84D5B}" type="sibTrans" cxnId="{6FB77BDF-4322-48A3-A649-BB1931AABC85}">
      <dgm:prSet/>
      <dgm:spPr/>
      <dgm:t>
        <a:bodyPr/>
        <a:lstStyle/>
        <a:p>
          <a:endParaRPr lang="en-US"/>
        </a:p>
      </dgm:t>
    </dgm:pt>
    <dgm:pt modelId="{D3591A30-FAF4-42C1-9118-8210D1E6AB80}" type="pres">
      <dgm:prSet presAssocID="{E5A8E037-5525-486D-9681-2234CAEBD78E}" presName="root" presStyleCnt="0">
        <dgm:presLayoutVars>
          <dgm:dir/>
          <dgm:resizeHandles val="exact"/>
        </dgm:presLayoutVars>
      </dgm:prSet>
      <dgm:spPr/>
    </dgm:pt>
    <dgm:pt modelId="{E1D65C82-4204-425E-8706-6C42C418D51A}" type="pres">
      <dgm:prSet presAssocID="{BDD1DBE6-B3A1-4EB9-8933-DBECD4A22D92}" presName="compNode" presStyleCnt="0"/>
      <dgm:spPr/>
    </dgm:pt>
    <dgm:pt modelId="{605C87F5-0DA5-4DCA-8F3E-5FD6AF6C24A0}" type="pres">
      <dgm:prSet presAssocID="{BDD1DBE6-B3A1-4EB9-8933-DBECD4A22D92}" presName="bgRect" presStyleLbl="bgShp" presStyleIdx="0" presStyleCnt="3" custLinFactNeighborX="-39731" custLinFactNeighborY="-10709"/>
      <dgm:spPr/>
    </dgm:pt>
    <dgm:pt modelId="{F181678E-A3FF-49BC-8F6B-AF5A681E4414}" type="pres">
      <dgm:prSet presAssocID="{BDD1DBE6-B3A1-4EB9-8933-DBECD4A22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75571007-B84A-4031-A742-395AA9DB970D}" type="pres">
      <dgm:prSet presAssocID="{BDD1DBE6-B3A1-4EB9-8933-DBECD4A22D92}" presName="spaceRect" presStyleCnt="0"/>
      <dgm:spPr/>
    </dgm:pt>
    <dgm:pt modelId="{9CEA3F85-916F-44C1-B163-9F757CCD1FCD}" type="pres">
      <dgm:prSet presAssocID="{BDD1DBE6-B3A1-4EB9-8933-DBECD4A22D92}" presName="parTx" presStyleLbl="revTx" presStyleIdx="0" presStyleCnt="3">
        <dgm:presLayoutVars>
          <dgm:chMax val="0"/>
          <dgm:chPref val="0"/>
        </dgm:presLayoutVars>
      </dgm:prSet>
      <dgm:spPr/>
    </dgm:pt>
    <dgm:pt modelId="{825B0C1B-48A4-4A37-8DFB-A471E39B8174}" type="pres">
      <dgm:prSet presAssocID="{554C8295-3A29-41EF-8C42-4F14FEC1C4DE}" presName="sibTrans" presStyleCnt="0"/>
      <dgm:spPr/>
    </dgm:pt>
    <dgm:pt modelId="{DCF18337-1B35-4315-A09D-61F07E5C67D8}" type="pres">
      <dgm:prSet presAssocID="{F4A732F5-9883-41B8-BD73-21512667B7CD}" presName="compNode" presStyleCnt="0"/>
      <dgm:spPr/>
    </dgm:pt>
    <dgm:pt modelId="{DA2772E7-9466-4C9B-B3A7-17CC9A356BE4}" type="pres">
      <dgm:prSet presAssocID="{F4A732F5-9883-41B8-BD73-21512667B7CD}" presName="bgRect" presStyleLbl="bgShp" presStyleIdx="1" presStyleCnt="3"/>
      <dgm:spPr/>
    </dgm:pt>
    <dgm:pt modelId="{6DB0662F-9DE2-46DD-B83C-67A7B3A5CD43}" type="pres">
      <dgm:prSet presAssocID="{F4A732F5-9883-41B8-BD73-21512667B7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75B6E35-DB83-493E-879A-F12A6518BBCA}" type="pres">
      <dgm:prSet presAssocID="{F4A732F5-9883-41B8-BD73-21512667B7CD}" presName="spaceRect" presStyleCnt="0"/>
      <dgm:spPr/>
    </dgm:pt>
    <dgm:pt modelId="{222CACCB-7D3B-4111-BE74-9E72EA166992}" type="pres">
      <dgm:prSet presAssocID="{F4A732F5-9883-41B8-BD73-21512667B7CD}" presName="parTx" presStyleLbl="revTx" presStyleIdx="1" presStyleCnt="3">
        <dgm:presLayoutVars>
          <dgm:chMax val="0"/>
          <dgm:chPref val="0"/>
        </dgm:presLayoutVars>
      </dgm:prSet>
      <dgm:spPr/>
    </dgm:pt>
    <dgm:pt modelId="{267032C7-A1FF-4086-A591-AB8AEB3A0CC4}" type="pres">
      <dgm:prSet presAssocID="{64267878-3DC5-4F8B-A23C-B71322B092DA}" presName="sibTrans" presStyleCnt="0"/>
      <dgm:spPr/>
    </dgm:pt>
    <dgm:pt modelId="{6B1967F6-A375-446B-BF4C-596101865B01}" type="pres">
      <dgm:prSet presAssocID="{FECAAAA0-796E-487F-950E-3B9A40D8D0B1}" presName="compNode" presStyleCnt="0"/>
      <dgm:spPr/>
    </dgm:pt>
    <dgm:pt modelId="{3095ED8D-C574-4A0E-A7AD-4E92AD022E01}" type="pres">
      <dgm:prSet presAssocID="{FECAAAA0-796E-487F-950E-3B9A40D8D0B1}" presName="bgRect" presStyleLbl="bgShp" presStyleIdx="2" presStyleCnt="3"/>
      <dgm:spPr/>
    </dgm:pt>
    <dgm:pt modelId="{EE1F4A78-9670-40F1-BE7D-28EAF0E2CD1E}" type="pres">
      <dgm:prSet presAssocID="{FECAAAA0-796E-487F-950E-3B9A40D8D0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56541F8-CFC7-4E30-8BB6-0D2896B64408}" type="pres">
      <dgm:prSet presAssocID="{FECAAAA0-796E-487F-950E-3B9A40D8D0B1}" presName="spaceRect" presStyleCnt="0"/>
      <dgm:spPr/>
    </dgm:pt>
    <dgm:pt modelId="{8664C76E-1AAD-424D-B1CC-380DE6BF6CAC}" type="pres">
      <dgm:prSet presAssocID="{FECAAAA0-796E-487F-950E-3B9A40D8D0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D72605-0F08-4237-9896-C25E20ACB665}" type="presOf" srcId="{FECAAAA0-796E-487F-950E-3B9A40D8D0B1}" destId="{8664C76E-1AAD-424D-B1CC-380DE6BF6CAC}" srcOrd="0" destOrd="0" presId="urn:microsoft.com/office/officeart/2018/2/layout/IconVerticalSolidList"/>
    <dgm:cxn modelId="{01421B15-DCA1-4D7A-9187-777F62326D17}" type="presOf" srcId="{BDD1DBE6-B3A1-4EB9-8933-DBECD4A22D92}" destId="{9CEA3F85-916F-44C1-B163-9F757CCD1FCD}" srcOrd="0" destOrd="0" presId="urn:microsoft.com/office/officeart/2018/2/layout/IconVerticalSolidList"/>
    <dgm:cxn modelId="{76DBBC17-3CEB-4793-827A-74FCFC19AFBD}" type="presOf" srcId="{E5A8E037-5525-486D-9681-2234CAEBD78E}" destId="{D3591A30-FAF4-42C1-9118-8210D1E6AB80}" srcOrd="0" destOrd="0" presId="urn:microsoft.com/office/officeart/2018/2/layout/IconVerticalSolidList"/>
    <dgm:cxn modelId="{B36D176B-116D-47B3-ABC6-EE39FEF6E291}" srcId="{E5A8E037-5525-486D-9681-2234CAEBD78E}" destId="{BDD1DBE6-B3A1-4EB9-8933-DBECD4A22D92}" srcOrd="0" destOrd="0" parTransId="{EB483A24-294D-4EE2-B260-69818793DDD9}" sibTransId="{554C8295-3A29-41EF-8C42-4F14FEC1C4DE}"/>
    <dgm:cxn modelId="{6FB77BDF-4322-48A3-A649-BB1931AABC85}" srcId="{E5A8E037-5525-486D-9681-2234CAEBD78E}" destId="{FECAAAA0-796E-487F-950E-3B9A40D8D0B1}" srcOrd="2" destOrd="0" parTransId="{F692400A-F6C9-4E1B-B2A3-EDAE73BB1B83}" sibTransId="{1D86FB6F-8426-4CF4-B0D2-91548FD84D5B}"/>
    <dgm:cxn modelId="{0788F7E1-5FA6-478F-8ECF-AD4F53BF2077}" type="presOf" srcId="{F4A732F5-9883-41B8-BD73-21512667B7CD}" destId="{222CACCB-7D3B-4111-BE74-9E72EA166992}" srcOrd="0" destOrd="0" presId="urn:microsoft.com/office/officeart/2018/2/layout/IconVerticalSolidList"/>
    <dgm:cxn modelId="{24DD7AFB-83DD-496F-AA49-1CA9A5E23D72}" srcId="{E5A8E037-5525-486D-9681-2234CAEBD78E}" destId="{F4A732F5-9883-41B8-BD73-21512667B7CD}" srcOrd="1" destOrd="0" parTransId="{E258D508-17C2-4D89-8A26-A0E807C0E895}" sibTransId="{64267878-3DC5-4F8B-A23C-B71322B092DA}"/>
    <dgm:cxn modelId="{2234E3DE-076C-4F9F-8CFD-A6F3E3F8BCEC}" type="presParOf" srcId="{D3591A30-FAF4-42C1-9118-8210D1E6AB80}" destId="{E1D65C82-4204-425E-8706-6C42C418D51A}" srcOrd="0" destOrd="0" presId="urn:microsoft.com/office/officeart/2018/2/layout/IconVerticalSolidList"/>
    <dgm:cxn modelId="{65C3F56C-D996-4B1D-ADFE-DE6006F682C1}" type="presParOf" srcId="{E1D65C82-4204-425E-8706-6C42C418D51A}" destId="{605C87F5-0DA5-4DCA-8F3E-5FD6AF6C24A0}" srcOrd="0" destOrd="0" presId="urn:microsoft.com/office/officeart/2018/2/layout/IconVerticalSolidList"/>
    <dgm:cxn modelId="{07DFFD90-AC76-4045-AEC0-DA86541EE124}" type="presParOf" srcId="{E1D65C82-4204-425E-8706-6C42C418D51A}" destId="{F181678E-A3FF-49BC-8F6B-AF5A681E4414}" srcOrd="1" destOrd="0" presId="urn:microsoft.com/office/officeart/2018/2/layout/IconVerticalSolidList"/>
    <dgm:cxn modelId="{BF42D53E-4147-46DE-8FA1-96A31725D7AD}" type="presParOf" srcId="{E1D65C82-4204-425E-8706-6C42C418D51A}" destId="{75571007-B84A-4031-A742-395AA9DB970D}" srcOrd="2" destOrd="0" presId="urn:microsoft.com/office/officeart/2018/2/layout/IconVerticalSolidList"/>
    <dgm:cxn modelId="{A4D3D7EB-2E2C-4030-9443-5C9CB1E30C6F}" type="presParOf" srcId="{E1D65C82-4204-425E-8706-6C42C418D51A}" destId="{9CEA3F85-916F-44C1-B163-9F757CCD1FCD}" srcOrd="3" destOrd="0" presId="urn:microsoft.com/office/officeart/2018/2/layout/IconVerticalSolidList"/>
    <dgm:cxn modelId="{D6B3698F-F50D-441E-BA0A-EC451BC27B9E}" type="presParOf" srcId="{D3591A30-FAF4-42C1-9118-8210D1E6AB80}" destId="{825B0C1B-48A4-4A37-8DFB-A471E39B8174}" srcOrd="1" destOrd="0" presId="urn:microsoft.com/office/officeart/2018/2/layout/IconVerticalSolidList"/>
    <dgm:cxn modelId="{D33DBF13-A957-4674-B6D6-5D3558DCE044}" type="presParOf" srcId="{D3591A30-FAF4-42C1-9118-8210D1E6AB80}" destId="{DCF18337-1B35-4315-A09D-61F07E5C67D8}" srcOrd="2" destOrd="0" presId="urn:microsoft.com/office/officeart/2018/2/layout/IconVerticalSolidList"/>
    <dgm:cxn modelId="{1F91E3D9-E3F5-49E0-B307-7BC4998A496A}" type="presParOf" srcId="{DCF18337-1B35-4315-A09D-61F07E5C67D8}" destId="{DA2772E7-9466-4C9B-B3A7-17CC9A356BE4}" srcOrd="0" destOrd="0" presId="urn:microsoft.com/office/officeart/2018/2/layout/IconVerticalSolidList"/>
    <dgm:cxn modelId="{3E767E56-AA94-426F-9E76-3EA9D0A89048}" type="presParOf" srcId="{DCF18337-1B35-4315-A09D-61F07E5C67D8}" destId="{6DB0662F-9DE2-46DD-B83C-67A7B3A5CD43}" srcOrd="1" destOrd="0" presId="urn:microsoft.com/office/officeart/2018/2/layout/IconVerticalSolidList"/>
    <dgm:cxn modelId="{89CD3283-3715-49D6-9BAB-81BB3182F2D4}" type="presParOf" srcId="{DCF18337-1B35-4315-A09D-61F07E5C67D8}" destId="{675B6E35-DB83-493E-879A-F12A6518BBCA}" srcOrd="2" destOrd="0" presId="urn:microsoft.com/office/officeart/2018/2/layout/IconVerticalSolidList"/>
    <dgm:cxn modelId="{30FD400C-41AF-4362-B9F1-45AD26059CB2}" type="presParOf" srcId="{DCF18337-1B35-4315-A09D-61F07E5C67D8}" destId="{222CACCB-7D3B-4111-BE74-9E72EA166992}" srcOrd="3" destOrd="0" presId="urn:microsoft.com/office/officeart/2018/2/layout/IconVerticalSolidList"/>
    <dgm:cxn modelId="{2EEDF667-BB14-47C6-83BA-77F016BDD3AD}" type="presParOf" srcId="{D3591A30-FAF4-42C1-9118-8210D1E6AB80}" destId="{267032C7-A1FF-4086-A591-AB8AEB3A0CC4}" srcOrd="3" destOrd="0" presId="urn:microsoft.com/office/officeart/2018/2/layout/IconVerticalSolidList"/>
    <dgm:cxn modelId="{BA844AB0-8D33-4586-BA0C-6731850F7BE0}" type="presParOf" srcId="{D3591A30-FAF4-42C1-9118-8210D1E6AB80}" destId="{6B1967F6-A375-446B-BF4C-596101865B01}" srcOrd="4" destOrd="0" presId="urn:microsoft.com/office/officeart/2018/2/layout/IconVerticalSolidList"/>
    <dgm:cxn modelId="{4EF4F59D-8DE3-4519-A298-C376AE8D8E9A}" type="presParOf" srcId="{6B1967F6-A375-446B-BF4C-596101865B01}" destId="{3095ED8D-C574-4A0E-A7AD-4E92AD022E01}" srcOrd="0" destOrd="0" presId="urn:microsoft.com/office/officeart/2018/2/layout/IconVerticalSolidList"/>
    <dgm:cxn modelId="{9FE4C7E5-B437-4FD5-8114-3AE20DCBFB99}" type="presParOf" srcId="{6B1967F6-A375-446B-BF4C-596101865B01}" destId="{EE1F4A78-9670-40F1-BE7D-28EAF0E2CD1E}" srcOrd="1" destOrd="0" presId="urn:microsoft.com/office/officeart/2018/2/layout/IconVerticalSolidList"/>
    <dgm:cxn modelId="{9A48A046-3676-44BF-A33F-2D08C9955098}" type="presParOf" srcId="{6B1967F6-A375-446B-BF4C-596101865B01}" destId="{756541F8-CFC7-4E30-8BB6-0D2896B64408}" srcOrd="2" destOrd="0" presId="urn:microsoft.com/office/officeart/2018/2/layout/IconVerticalSolidList"/>
    <dgm:cxn modelId="{121ABD93-AE48-4A84-9B0F-62D09FD32813}" type="presParOf" srcId="{6B1967F6-A375-446B-BF4C-596101865B01}" destId="{8664C76E-1AAD-424D-B1CC-380DE6BF6C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7F78E0-6B84-4744-AF8D-053C122997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6F32C6-4C93-497F-A589-C6161DBE28AD}">
      <dgm:prSet/>
      <dgm:spPr/>
      <dgm:t>
        <a:bodyPr/>
        <a:lstStyle/>
        <a:p>
          <a:r>
            <a:rPr lang="en-US" b="0" i="0"/>
            <a:t>Date, Country, Currency Code, Local Price, Exchange Rate, Dollar Price, GDP-adjusted Price, etc.</a:t>
          </a:r>
          <a:endParaRPr lang="en-US"/>
        </a:p>
      </dgm:t>
    </dgm:pt>
    <dgm:pt modelId="{6D5180BD-7B14-4171-AEB0-12469BB33C37}" type="parTrans" cxnId="{66B47935-4748-4550-BFB2-B34E4EB4AFAE}">
      <dgm:prSet/>
      <dgm:spPr/>
      <dgm:t>
        <a:bodyPr/>
        <a:lstStyle/>
        <a:p>
          <a:endParaRPr lang="en-US"/>
        </a:p>
      </dgm:t>
    </dgm:pt>
    <dgm:pt modelId="{2B186A89-7CAF-4993-9790-D567C78FC8F2}" type="sibTrans" cxnId="{66B47935-4748-4550-BFB2-B34E4EB4AFAE}">
      <dgm:prSet/>
      <dgm:spPr/>
      <dgm:t>
        <a:bodyPr/>
        <a:lstStyle/>
        <a:p>
          <a:endParaRPr lang="en-US"/>
        </a:p>
      </dgm:t>
    </dgm:pt>
    <dgm:pt modelId="{C4345B5A-B408-476E-B232-D7496AADB51E}">
      <dgm:prSet/>
      <dgm:spPr/>
      <dgm:t>
        <a:bodyPr/>
        <a:lstStyle/>
        <a:p>
          <a:r>
            <a:rPr lang="en-US" b="0" i="0"/>
            <a:t>Source: The Economist</a:t>
          </a:r>
          <a:endParaRPr lang="en-US"/>
        </a:p>
      </dgm:t>
    </dgm:pt>
    <dgm:pt modelId="{7374EFBE-ECA0-42C5-80B7-39F9AA714A95}" type="parTrans" cxnId="{8E119683-1863-4D38-A12F-D1A960D3F2DD}">
      <dgm:prSet/>
      <dgm:spPr/>
      <dgm:t>
        <a:bodyPr/>
        <a:lstStyle/>
        <a:p>
          <a:endParaRPr lang="en-US"/>
        </a:p>
      </dgm:t>
    </dgm:pt>
    <dgm:pt modelId="{9D594E6F-C92A-4F49-B75E-7D6209A1506F}" type="sibTrans" cxnId="{8E119683-1863-4D38-A12F-D1A960D3F2DD}">
      <dgm:prSet/>
      <dgm:spPr/>
      <dgm:t>
        <a:bodyPr/>
        <a:lstStyle/>
        <a:p>
          <a:endParaRPr lang="en-US"/>
        </a:p>
      </dgm:t>
    </dgm:pt>
    <dgm:pt modelId="{61F9B448-9AD7-4F73-BD01-BE086B0C56F5}" type="pres">
      <dgm:prSet presAssocID="{FF7F78E0-6B84-4744-AF8D-053C122997B7}" presName="root" presStyleCnt="0">
        <dgm:presLayoutVars>
          <dgm:dir/>
          <dgm:resizeHandles val="exact"/>
        </dgm:presLayoutVars>
      </dgm:prSet>
      <dgm:spPr/>
    </dgm:pt>
    <dgm:pt modelId="{CF612CD1-AC66-475A-8785-54E8CC4B8A35}" type="pres">
      <dgm:prSet presAssocID="{9F6F32C6-4C93-497F-A589-C6161DBE28AD}" presName="compNode" presStyleCnt="0"/>
      <dgm:spPr/>
    </dgm:pt>
    <dgm:pt modelId="{0A80CABF-243F-42CA-BCD7-CA96259A8105}" type="pres">
      <dgm:prSet presAssocID="{9F6F32C6-4C93-497F-A589-C6161DBE28AD}" presName="bgRect" presStyleLbl="bgShp" presStyleIdx="0" presStyleCnt="2"/>
      <dgm:spPr/>
    </dgm:pt>
    <dgm:pt modelId="{783B5798-A749-404F-8987-DF083F6C5142}" type="pres">
      <dgm:prSet presAssocID="{9F6F32C6-4C93-497F-A589-C6161DBE28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91907B0-2DD2-49B9-B2E8-228E21B9CBB3}" type="pres">
      <dgm:prSet presAssocID="{9F6F32C6-4C93-497F-A589-C6161DBE28AD}" presName="spaceRect" presStyleCnt="0"/>
      <dgm:spPr/>
    </dgm:pt>
    <dgm:pt modelId="{37EDFC89-FCDE-4E95-9339-E33783E13E5D}" type="pres">
      <dgm:prSet presAssocID="{9F6F32C6-4C93-497F-A589-C6161DBE28AD}" presName="parTx" presStyleLbl="revTx" presStyleIdx="0" presStyleCnt="2">
        <dgm:presLayoutVars>
          <dgm:chMax val="0"/>
          <dgm:chPref val="0"/>
        </dgm:presLayoutVars>
      </dgm:prSet>
      <dgm:spPr/>
    </dgm:pt>
    <dgm:pt modelId="{1F30597C-1579-42A1-962E-50E834631338}" type="pres">
      <dgm:prSet presAssocID="{2B186A89-7CAF-4993-9790-D567C78FC8F2}" presName="sibTrans" presStyleCnt="0"/>
      <dgm:spPr/>
    </dgm:pt>
    <dgm:pt modelId="{D1A1CEA7-CC6D-4FE3-8425-2583037EFD0F}" type="pres">
      <dgm:prSet presAssocID="{C4345B5A-B408-476E-B232-D7496AADB51E}" presName="compNode" presStyleCnt="0"/>
      <dgm:spPr/>
    </dgm:pt>
    <dgm:pt modelId="{18479CF8-C86A-466D-B7D1-FB1CF3BE3D86}" type="pres">
      <dgm:prSet presAssocID="{C4345B5A-B408-476E-B232-D7496AADB51E}" presName="bgRect" presStyleLbl="bgShp" presStyleIdx="1" presStyleCnt="2"/>
      <dgm:spPr/>
    </dgm:pt>
    <dgm:pt modelId="{FD097FC1-9A5D-49CF-AE30-58DB02F86EA2}" type="pres">
      <dgm:prSet presAssocID="{C4345B5A-B408-476E-B232-D7496AADB5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FD361A-AB9B-4A53-A903-FC76AE627401}" type="pres">
      <dgm:prSet presAssocID="{C4345B5A-B408-476E-B232-D7496AADB51E}" presName="spaceRect" presStyleCnt="0"/>
      <dgm:spPr/>
    </dgm:pt>
    <dgm:pt modelId="{0369793B-EF1C-47AD-B191-44C58A7A17D9}" type="pres">
      <dgm:prSet presAssocID="{C4345B5A-B408-476E-B232-D7496AADB5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92FE19-CD73-4CFD-B8A7-93ACDA29274B}" type="presOf" srcId="{FF7F78E0-6B84-4744-AF8D-053C122997B7}" destId="{61F9B448-9AD7-4F73-BD01-BE086B0C56F5}" srcOrd="0" destOrd="0" presId="urn:microsoft.com/office/officeart/2018/2/layout/IconVerticalSolidList"/>
    <dgm:cxn modelId="{66B47935-4748-4550-BFB2-B34E4EB4AFAE}" srcId="{FF7F78E0-6B84-4744-AF8D-053C122997B7}" destId="{9F6F32C6-4C93-497F-A589-C6161DBE28AD}" srcOrd="0" destOrd="0" parTransId="{6D5180BD-7B14-4171-AEB0-12469BB33C37}" sibTransId="{2B186A89-7CAF-4993-9790-D567C78FC8F2}"/>
    <dgm:cxn modelId="{A3F9404F-4E20-4CFF-BBE0-13350E4F7A1D}" type="presOf" srcId="{C4345B5A-B408-476E-B232-D7496AADB51E}" destId="{0369793B-EF1C-47AD-B191-44C58A7A17D9}" srcOrd="0" destOrd="0" presId="urn:microsoft.com/office/officeart/2018/2/layout/IconVerticalSolidList"/>
    <dgm:cxn modelId="{8E119683-1863-4D38-A12F-D1A960D3F2DD}" srcId="{FF7F78E0-6B84-4744-AF8D-053C122997B7}" destId="{C4345B5A-B408-476E-B232-D7496AADB51E}" srcOrd="1" destOrd="0" parTransId="{7374EFBE-ECA0-42C5-80B7-39F9AA714A95}" sibTransId="{9D594E6F-C92A-4F49-B75E-7D6209A1506F}"/>
    <dgm:cxn modelId="{C6AF29E1-3552-4505-B7EF-80016AC7AFD5}" type="presOf" srcId="{9F6F32C6-4C93-497F-A589-C6161DBE28AD}" destId="{37EDFC89-FCDE-4E95-9339-E33783E13E5D}" srcOrd="0" destOrd="0" presId="urn:microsoft.com/office/officeart/2018/2/layout/IconVerticalSolidList"/>
    <dgm:cxn modelId="{AB126D03-D988-49CE-86AB-BC15B03F0C26}" type="presParOf" srcId="{61F9B448-9AD7-4F73-BD01-BE086B0C56F5}" destId="{CF612CD1-AC66-475A-8785-54E8CC4B8A35}" srcOrd="0" destOrd="0" presId="urn:microsoft.com/office/officeart/2018/2/layout/IconVerticalSolidList"/>
    <dgm:cxn modelId="{2172AA9C-28AD-4A6F-BB38-D37E520055A0}" type="presParOf" srcId="{CF612CD1-AC66-475A-8785-54E8CC4B8A35}" destId="{0A80CABF-243F-42CA-BCD7-CA96259A8105}" srcOrd="0" destOrd="0" presId="urn:microsoft.com/office/officeart/2018/2/layout/IconVerticalSolidList"/>
    <dgm:cxn modelId="{492D6968-E160-4448-870E-07E6372FC340}" type="presParOf" srcId="{CF612CD1-AC66-475A-8785-54E8CC4B8A35}" destId="{783B5798-A749-404F-8987-DF083F6C5142}" srcOrd="1" destOrd="0" presId="urn:microsoft.com/office/officeart/2018/2/layout/IconVerticalSolidList"/>
    <dgm:cxn modelId="{5FDA20C0-C9B5-4B85-AA66-859752582C97}" type="presParOf" srcId="{CF612CD1-AC66-475A-8785-54E8CC4B8A35}" destId="{191907B0-2DD2-49B9-B2E8-228E21B9CBB3}" srcOrd="2" destOrd="0" presId="urn:microsoft.com/office/officeart/2018/2/layout/IconVerticalSolidList"/>
    <dgm:cxn modelId="{C5FA18E0-9B7F-44C0-8028-3AF610DB50AD}" type="presParOf" srcId="{CF612CD1-AC66-475A-8785-54E8CC4B8A35}" destId="{37EDFC89-FCDE-4E95-9339-E33783E13E5D}" srcOrd="3" destOrd="0" presId="urn:microsoft.com/office/officeart/2018/2/layout/IconVerticalSolidList"/>
    <dgm:cxn modelId="{8A3DBAAD-B180-4DF0-BC7F-EEC6CABC3541}" type="presParOf" srcId="{61F9B448-9AD7-4F73-BD01-BE086B0C56F5}" destId="{1F30597C-1579-42A1-962E-50E834631338}" srcOrd="1" destOrd="0" presId="urn:microsoft.com/office/officeart/2018/2/layout/IconVerticalSolidList"/>
    <dgm:cxn modelId="{01DE7483-6B21-4CCA-89E6-4279C62B4604}" type="presParOf" srcId="{61F9B448-9AD7-4F73-BD01-BE086B0C56F5}" destId="{D1A1CEA7-CC6D-4FE3-8425-2583037EFD0F}" srcOrd="2" destOrd="0" presId="urn:microsoft.com/office/officeart/2018/2/layout/IconVerticalSolidList"/>
    <dgm:cxn modelId="{B1962D63-B353-4FE7-9C7C-BF44F5534717}" type="presParOf" srcId="{D1A1CEA7-CC6D-4FE3-8425-2583037EFD0F}" destId="{18479CF8-C86A-466D-B7D1-FB1CF3BE3D86}" srcOrd="0" destOrd="0" presId="urn:microsoft.com/office/officeart/2018/2/layout/IconVerticalSolidList"/>
    <dgm:cxn modelId="{14D92F40-3B1E-4E64-AB6D-5160BAFD1AEB}" type="presParOf" srcId="{D1A1CEA7-CC6D-4FE3-8425-2583037EFD0F}" destId="{FD097FC1-9A5D-49CF-AE30-58DB02F86EA2}" srcOrd="1" destOrd="0" presId="urn:microsoft.com/office/officeart/2018/2/layout/IconVerticalSolidList"/>
    <dgm:cxn modelId="{2E8A846D-7495-4EAB-B4AF-182E3F0D73EC}" type="presParOf" srcId="{D1A1CEA7-CC6D-4FE3-8425-2583037EFD0F}" destId="{10FD361A-AB9B-4A53-A903-FC76AE627401}" srcOrd="2" destOrd="0" presId="urn:microsoft.com/office/officeart/2018/2/layout/IconVerticalSolidList"/>
    <dgm:cxn modelId="{3A2AFAA4-E29A-4E65-8116-0D904E4DF973}" type="presParOf" srcId="{D1A1CEA7-CC6D-4FE3-8425-2583037EFD0F}" destId="{0369793B-EF1C-47AD-B191-44C58A7A17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66D10E-5374-4990-8279-C09E541954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0793ED-2E63-45D8-86BB-A29C159377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graphs showing Local trends over time </a:t>
          </a:r>
        </a:p>
      </dgm:t>
    </dgm:pt>
    <dgm:pt modelId="{BBC10AB6-76CD-4AC8-B21D-67C17AF7DD71}" type="parTrans" cxnId="{E6D128F8-9B5C-4915-B821-CCB596743A99}">
      <dgm:prSet/>
      <dgm:spPr/>
      <dgm:t>
        <a:bodyPr/>
        <a:lstStyle/>
        <a:p>
          <a:endParaRPr lang="en-US"/>
        </a:p>
      </dgm:t>
    </dgm:pt>
    <dgm:pt modelId="{E749EC0F-8418-44CD-A68D-C2A657EA3D88}" type="sibTrans" cxnId="{E6D128F8-9B5C-4915-B821-CCB596743A99}">
      <dgm:prSet/>
      <dgm:spPr/>
      <dgm:t>
        <a:bodyPr/>
        <a:lstStyle/>
        <a:p>
          <a:endParaRPr lang="en-US"/>
        </a:p>
      </dgm:t>
    </dgm:pt>
    <dgm:pt modelId="{C886040D-9072-4F5E-95FC-03250B49C3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</a:t>
          </a:r>
          <a:r>
            <a:rPr lang="en-US" baseline="0"/>
            <a:t> of Big Mac prices by state</a:t>
          </a:r>
          <a:endParaRPr lang="en-US"/>
        </a:p>
      </dgm:t>
    </dgm:pt>
    <dgm:pt modelId="{C220BDA3-C143-4261-97EB-BFED6E7DAE89}" type="parTrans" cxnId="{693AE94C-3029-48EE-8F88-C58BCF2767D7}">
      <dgm:prSet/>
      <dgm:spPr/>
      <dgm:t>
        <a:bodyPr/>
        <a:lstStyle/>
        <a:p>
          <a:endParaRPr lang="en-US"/>
        </a:p>
      </dgm:t>
    </dgm:pt>
    <dgm:pt modelId="{EC91E861-5831-4E04-AC8B-D36CEDD08BDC}" type="sibTrans" cxnId="{693AE94C-3029-48EE-8F88-C58BCF2767D7}">
      <dgm:prSet/>
      <dgm:spPr/>
      <dgm:t>
        <a:bodyPr/>
        <a:lstStyle/>
        <a:p>
          <a:endParaRPr lang="en-US"/>
        </a:p>
      </dgm:t>
    </dgm:pt>
    <dgm:pt modelId="{FCD0E279-1F17-4191-89A3-EF7BF0B87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Projection models of Big Mac prices </a:t>
          </a:r>
        </a:p>
      </dgm:t>
    </dgm:pt>
    <dgm:pt modelId="{C190CAB1-1A0E-4A0B-AD60-27C73947C7D6}" type="parTrans" cxnId="{47A81609-17B5-49CE-8358-0646A81C4971}">
      <dgm:prSet/>
      <dgm:spPr/>
      <dgm:t>
        <a:bodyPr/>
        <a:lstStyle/>
        <a:p>
          <a:endParaRPr lang="en-US"/>
        </a:p>
      </dgm:t>
    </dgm:pt>
    <dgm:pt modelId="{A24F3FBC-D310-44C1-BA6C-2A0508F98BC8}" type="sibTrans" cxnId="{47A81609-17B5-49CE-8358-0646A81C4971}">
      <dgm:prSet/>
      <dgm:spPr/>
      <dgm:t>
        <a:bodyPr/>
        <a:lstStyle/>
        <a:p>
          <a:endParaRPr lang="en-US"/>
        </a:p>
      </dgm:t>
    </dgm:pt>
    <dgm:pt modelId="{6A63A2E6-924F-4C97-AE9B-A8DEFF8DC943}" type="pres">
      <dgm:prSet presAssocID="{1466D10E-5374-4990-8279-C09E541954A0}" presName="root" presStyleCnt="0">
        <dgm:presLayoutVars>
          <dgm:dir/>
          <dgm:resizeHandles val="exact"/>
        </dgm:presLayoutVars>
      </dgm:prSet>
      <dgm:spPr/>
    </dgm:pt>
    <dgm:pt modelId="{8412ED02-05CC-4F6D-B9C2-163C3708F757}" type="pres">
      <dgm:prSet presAssocID="{680793ED-2E63-45D8-86BB-A29C1593778D}" presName="compNode" presStyleCnt="0"/>
      <dgm:spPr/>
    </dgm:pt>
    <dgm:pt modelId="{D3FBD028-44F3-4134-B07E-BF2B2273988C}" type="pres">
      <dgm:prSet presAssocID="{680793ED-2E63-45D8-86BB-A29C1593778D}" presName="bgRect" presStyleLbl="bgShp" presStyleIdx="0" presStyleCnt="3"/>
      <dgm:spPr/>
    </dgm:pt>
    <dgm:pt modelId="{93FCB53C-B175-468B-BCF7-45131519C2FE}" type="pres">
      <dgm:prSet presAssocID="{680793ED-2E63-45D8-86BB-A29C159377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355D9C9-04E9-4EB4-A43F-2915ED902BF1}" type="pres">
      <dgm:prSet presAssocID="{680793ED-2E63-45D8-86BB-A29C1593778D}" presName="spaceRect" presStyleCnt="0"/>
      <dgm:spPr/>
    </dgm:pt>
    <dgm:pt modelId="{0C52F312-9DA9-4DE7-99B6-993B69E6FB16}" type="pres">
      <dgm:prSet presAssocID="{680793ED-2E63-45D8-86BB-A29C1593778D}" presName="parTx" presStyleLbl="revTx" presStyleIdx="0" presStyleCnt="3">
        <dgm:presLayoutVars>
          <dgm:chMax val="0"/>
          <dgm:chPref val="0"/>
        </dgm:presLayoutVars>
      </dgm:prSet>
      <dgm:spPr/>
    </dgm:pt>
    <dgm:pt modelId="{DC493BC9-217A-4813-97A0-BDF352BBB186}" type="pres">
      <dgm:prSet presAssocID="{E749EC0F-8418-44CD-A68D-C2A657EA3D88}" presName="sibTrans" presStyleCnt="0"/>
      <dgm:spPr/>
    </dgm:pt>
    <dgm:pt modelId="{6D01FDA9-E313-4079-9133-861789C30AE7}" type="pres">
      <dgm:prSet presAssocID="{C886040D-9072-4F5E-95FC-03250B49C3B2}" presName="compNode" presStyleCnt="0"/>
      <dgm:spPr/>
    </dgm:pt>
    <dgm:pt modelId="{5F2E8872-926B-448E-B3A8-740A2EF8393D}" type="pres">
      <dgm:prSet presAssocID="{C886040D-9072-4F5E-95FC-03250B49C3B2}" presName="bgRect" presStyleLbl="bgShp" presStyleIdx="1" presStyleCnt="3"/>
      <dgm:spPr/>
    </dgm:pt>
    <dgm:pt modelId="{B65B7300-7715-45F0-AA8B-318FBC88AA95}" type="pres">
      <dgm:prSet presAssocID="{C886040D-9072-4F5E-95FC-03250B49C3B2}" presName="iconRect" presStyleLbl="node1" presStyleIdx="1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A41FF57-E02F-404E-A6B9-338F5EB402D2}" type="pres">
      <dgm:prSet presAssocID="{C886040D-9072-4F5E-95FC-03250B49C3B2}" presName="spaceRect" presStyleCnt="0"/>
      <dgm:spPr/>
    </dgm:pt>
    <dgm:pt modelId="{532519E5-3FB0-4F27-B61E-1379D82E367C}" type="pres">
      <dgm:prSet presAssocID="{C886040D-9072-4F5E-95FC-03250B49C3B2}" presName="parTx" presStyleLbl="revTx" presStyleIdx="1" presStyleCnt="3">
        <dgm:presLayoutVars>
          <dgm:chMax val="0"/>
          <dgm:chPref val="0"/>
        </dgm:presLayoutVars>
      </dgm:prSet>
      <dgm:spPr/>
    </dgm:pt>
    <dgm:pt modelId="{2FB667A5-8936-4FAE-AA2B-567299677082}" type="pres">
      <dgm:prSet presAssocID="{EC91E861-5831-4E04-AC8B-D36CEDD08BDC}" presName="sibTrans" presStyleCnt="0"/>
      <dgm:spPr/>
    </dgm:pt>
    <dgm:pt modelId="{EAD07C22-3958-4E77-A57D-43D076125583}" type="pres">
      <dgm:prSet presAssocID="{FCD0E279-1F17-4191-89A3-EF7BF0B87176}" presName="compNode" presStyleCnt="0"/>
      <dgm:spPr/>
    </dgm:pt>
    <dgm:pt modelId="{903DCDFD-2ECF-42BA-ADD1-18FB50E308BD}" type="pres">
      <dgm:prSet presAssocID="{FCD0E279-1F17-4191-89A3-EF7BF0B87176}" presName="bgRect" presStyleLbl="bgShp" presStyleIdx="2" presStyleCnt="3"/>
      <dgm:spPr/>
    </dgm:pt>
    <dgm:pt modelId="{0047712E-CCA6-41A3-A212-21ACF69D49AF}" type="pres">
      <dgm:prSet presAssocID="{FCD0E279-1F17-4191-89A3-EF7BF0B8717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11A8CF-2DAD-4B50-95DE-2FECA6365D69}" type="pres">
      <dgm:prSet presAssocID="{FCD0E279-1F17-4191-89A3-EF7BF0B87176}" presName="spaceRect" presStyleCnt="0"/>
      <dgm:spPr/>
    </dgm:pt>
    <dgm:pt modelId="{959283B0-2575-4B1D-A4E0-23D30838C894}" type="pres">
      <dgm:prSet presAssocID="{FCD0E279-1F17-4191-89A3-EF7BF0B871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A81609-17B5-49CE-8358-0646A81C4971}" srcId="{1466D10E-5374-4990-8279-C09E541954A0}" destId="{FCD0E279-1F17-4191-89A3-EF7BF0B87176}" srcOrd="2" destOrd="0" parTransId="{C190CAB1-1A0E-4A0B-AD60-27C73947C7D6}" sibTransId="{A24F3FBC-D310-44C1-BA6C-2A0508F98BC8}"/>
    <dgm:cxn modelId="{55DD1F1A-8C24-1B46-B545-519898F6035D}" type="presOf" srcId="{1466D10E-5374-4990-8279-C09E541954A0}" destId="{6A63A2E6-924F-4C97-AE9B-A8DEFF8DC943}" srcOrd="0" destOrd="0" presId="urn:microsoft.com/office/officeart/2018/2/layout/IconVerticalSolidList"/>
    <dgm:cxn modelId="{693AE94C-3029-48EE-8F88-C58BCF2767D7}" srcId="{1466D10E-5374-4990-8279-C09E541954A0}" destId="{C886040D-9072-4F5E-95FC-03250B49C3B2}" srcOrd="1" destOrd="0" parTransId="{C220BDA3-C143-4261-97EB-BFED6E7DAE89}" sibTransId="{EC91E861-5831-4E04-AC8B-D36CEDD08BDC}"/>
    <dgm:cxn modelId="{4AB3FE7F-5AB3-FC41-A367-20512027099D}" type="presOf" srcId="{C886040D-9072-4F5E-95FC-03250B49C3B2}" destId="{532519E5-3FB0-4F27-B61E-1379D82E367C}" srcOrd="0" destOrd="0" presId="urn:microsoft.com/office/officeart/2018/2/layout/IconVerticalSolidList"/>
    <dgm:cxn modelId="{8C5B1999-83FC-EE4B-B7C4-BA087835FFDC}" type="presOf" srcId="{680793ED-2E63-45D8-86BB-A29C1593778D}" destId="{0C52F312-9DA9-4DE7-99B6-993B69E6FB16}" srcOrd="0" destOrd="0" presId="urn:microsoft.com/office/officeart/2018/2/layout/IconVerticalSolidList"/>
    <dgm:cxn modelId="{D5A7D59F-43B6-5747-8880-71B5498D3367}" type="presOf" srcId="{FCD0E279-1F17-4191-89A3-EF7BF0B87176}" destId="{959283B0-2575-4B1D-A4E0-23D30838C894}" srcOrd="0" destOrd="0" presId="urn:microsoft.com/office/officeart/2018/2/layout/IconVerticalSolidList"/>
    <dgm:cxn modelId="{E6D128F8-9B5C-4915-B821-CCB596743A99}" srcId="{1466D10E-5374-4990-8279-C09E541954A0}" destId="{680793ED-2E63-45D8-86BB-A29C1593778D}" srcOrd="0" destOrd="0" parTransId="{BBC10AB6-76CD-4AC8-B21D-67C17AF7DD71}" sibTransId="{E749EC0F-8418-44CD-A68D-C2A657EA3D88}"/>
    <dgm:cxn modelId="{A8475482-2B24-1641-A8C4-2F43EC1B9004}" type="presParOf" srcId="{6A63A2E6-924F-4C97-AE9B-A8DEFF8DC943}" destId="{8412ED02-05CC-4F6D-B9C2-163C3708F757}" srcOrd="0" destOrd="0" presId="urn:microsoft.com/office/officeart/2018/2/layout/IconVerticalSolidList"/>
    <dgm:cxn modelId="{209132E2-4A0B-1443-B588-F46DBF54E3B6}" type="presParOf" srcId="{8412ED02-05CC-4F6D-B9C2-163C3708F757}" destId="{D3FBD028-44F3-4134-B07E-BF2B2273988C}" srcOrd="0" destOrd="0" presId="urn:microsoft.com/office/officeart/2018/2/layout/IconVerticalSolidList"/>
    <dgm:cxn modelId="{D2B434A1-0282-AB4F-AC2B-968ECDFAA0ED}" type="presParOf" srcId="{8412ED02-05CC-4F6D-B9C2-163C3708F757}" destId="{93FCB53C-B175-468B-BCF7-45131519C2FE}" srcOrd="1" destOrd="0" presId="urn:microsoft.com/office/officeart/2018/2/layout/IconVerticalSolidList"/>
    <dgm:cxn modelId="{91F641F9-31F7-9D47-81DF-3196A63C2CBD}" type="presParOf" srcId="{8412ED02-05CC-4F6D-B9C2-163C3708F757}" destId="{8355D9C9-04E9-4EB4-A43F-2915ED902BF1}" srcOrd="2" destOrd="0" presId="urn:microsoft.com/office/officeart/2018/2/layout/IconVerticalSolidList"/>
    <dgm:cxn modelId="{22CCCADE-58D6-094F-A8F3-4DD76D74BCF1}" type="presParOf" srcId="{8412ED02-05CC-4F6D-B9C2-163C3708F757}" destId="{0C52F312-9DA9-4DE7-99B6-993B69E6FB16}" srcOrd="3" destOrd="0" presId="urn:microsoft.com/office/officeart/2018/2/layout/IconVerticalSolidList"/>
    <dgm:cxn modelId="{5A2A3F13-7929-EA44-86DE-79E8993DD480}" type="presParOf" srcId="{6A63A2E6-924F-4C97-AE9B-A8DEFF8DC943}" destId="{DC493BC9-217A-4813-97A0-BDF352BBB186}" srcOrd="1" destOrd="0" presId="urn:microsoft.com/office/officeart/2018/2/layout/IconVerticalSolidList"/>
    <dgm:cxn modelId="{DD4BB756-9E73-6D48-97B1-13D70914D169}" type="presParOf" srcId="{6A63A2E6-924F-4C97-AE9B-A8DEFF8DC943}" destId="{6D01FDA9-E313-4079-9133-861789C30AE7}" srcOrd="2" destOrd="0" presId="urn:microsoft.com/office/officeart/2018/2/layout/IconVerticalSolidList"/>
    <dgm:cxn modelId="{EE597AE1-F6DD-3F47-9F86-046D165818D4}" type="presParOf" srcId="{6D01FDA9-E313-4079-9133-861789C30AE7}" destId="{5F2E8872-926B-448E-B3A8-740A2EF8393D}" srcOrd="0" destOrd="0" presId="urn:microsoft.com/office/officeart/2018/2/layout/IconVerticalSolidList"/>
    <dgm:cxn modelId="{FCF88AA2-56B6-0E4B-ADC3-93B74B9E8763}" type="presParOf" srcId="{6D01FDA9-E313-4079-9133-861789C30AE7}" destId="{B65B7300-7715-45F0-AA8B-318FBC88AA95}" srcOrd="1" destOrd="0" presId="urn:microsoft.com/office/officeart/2018/2/layout/IconVerticalSolidList"/>
    <dgm:cxn modelId="{94561F91-B91F-724E-AD10-D76D56B29DF4}" type="presParOf" srcId="{6D01FDA9-E313-4079-9133-861789C30AE7}" destId="{EA41FF57-E02F-404E-A6B9-338F5EB402D2}" srcOrd="2" destOrd="0" presId="urn:microsoft.com/office/officeart/2018/2/layout/IconVerticalSolidList"/>
    <dgm:cxn modelId="{A6CF040E-B3D8-6B47-8588-653F2B07C6BE}" type="presParOf" srcId="{6D01FDA9-E313-4079-9133-861789C30AE7}" destId="{532519E5-3FB0-4F27-B61E-1379D82E367C}" srcOrd="3" destOrd="0" presId="urn:microsoft.com/office/officeart/2018/2/layout/IconVerticalSolidList"/>
    <dgm:cxn modelId="{08D6E04C-868C-0D4F-AEB0-0FF14775E578}" type="presParOf" srcId="{6A63A2E6-924F-4C97-AE9B-A8DEFF8DC943}" destId="{2FB667A5-8936-4FAE-AA2B-567299677082}" srcOrd="3" destOrd="0" presId="urn:microsoft.com/office/officeart/2018/2/layout/IconVerticalSolidList"/>
    <dgm:cxn modelId="{BE34B9E8-FBAE-2D44-AEB3-DEE42CEA1820}" type="presParOf" srcId="{6A63A2E6-924F-4C97-AE9B-A8DEFF8DC943}" destId="{EAD07C22-3958-4E77-A57D-43D076125583}" srcOrd="4" destOrd="0" presId="urn:microsoft.com/office/officeart/2018/2/layout/IconVerticalSolidList"/>
    <dgm:cxn modelId="{C6148ABF-4F09-B545-8970-357E4BA78876}" type="presParOf" srcId="{EAD07C22-3958-4E77-A57D-43D076125583}" destId="{903DCDFD-2ECF-42BA-ADD1-18FB50E308BD}" srcOrd="0" destOrd="0" presId="urn:microsoft.com/office/officeart/2018/2/layout/IconVerticalSolidList"/>
    <dgm:cxn modelId="{D3E33C7C-950E-5743-A761-303FDE495490}" type="presParOf" srcId="{EAD07C22-3958-4E77-A57D-43D076125583}" destId="{0047712E-CCA6-41A3-A212-21ACF69D49AF}" srcOrd="1" destOrd="0" presId="urn:microsoft.com/office/officeart/2018/2/layout/IconVerticalSolidList"/>
    <dgm:cxn modelId="{B1C14531-CB1C-644B-B1E5-DB04A8CB8B52}" type="presParOf" srcId="{EAD07C22-3958-4E77-A57D-43D076125583}" destId="{9211A8CF-2DAD-4B50-95DE-2FECA6365D69}" srcOrd="2" destOrd="0" presId="urn:microsoft.com/office/officeart/2018/2/layout/IconVerticalSolidList"/>
    <dgm:cxn modelId="{EB2CD810-3999-4747-967D-2B8B2EDE68B7}" type="presParOf" srcId="{EAD07C22-3958-4E77-A57D-43D076125583}" destId="{959283B0-2575-4B1D-A4E0-23D30838C8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CA5687-C39E-4FA2-A386-6D7C23E015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01DCC-1037-4AEA-A7E2-7D3E08C0EBB8}">
      <dgm:prSet/>
      <dgm:spPr/>
      <dgm:t>
        <a:bodyPr/>
        <a:lstStyle/>
        <a:p>
          <a:r>
            <a:rPr lang="en-US"/>
            <a:t>Price Trends</a:t>
          </a:r>
        </a:p>
      </dgm:t>
    </dgm:pt>
    <dgm:pt modelId="{B1810974-695A-4ABE-BBC6-4E3C195D8B64}" type="parTrans" cxnId="{1A2694D4-2A56-42C5-A6C0-4515AAD03532}">
      <dgm:prSet/>
      <dgm:spPr/>
      <dgm:t>
        <a:bodyPr/>
        <a:lstStyle/>
        <a:p>
          <a:endParaRPr lang="en-US"/>
        </a:p>
      </dgm:t>
    </dgm:pt>
    <dgm:pt modelId="{67E9E60A-CB81-4658-A3D7-CEE3BA579166}" type="sibTrans" cxnId="{1A2694D4-2A56-42C5-A6C0-4515AAD03532}">
      <dgm:prSet/>
      <dgm:spPr/>
      <dgm:t>
        <a:bodyPr/>
        <a:lstStyle/>
        <a:p>
          <a:endParaRPr lang="en-US"/>
        </a:p>
      </dgm:t>
    </dgm:pt>
    <dgm:pt modelId="{8D640CE3-E1EA-4E63-8355-D9022A920144}">
      <dgm:prSet/>
      <dgm:spPr/>
      <dgm:t>
        <a:bodyPr/>
        <a:lstStyle/>
        <a:p>
          <a:r>
            <a:rPr lang="en-US"/>
            <a:t>Currency Valuation</a:t>
          </a:r>
        </a:p>
      </dgm:t>
    </dgm:pt>
    <dgm:pt modelId="{BAF9EFAE-D9F4-41BA-BD7D-9D825056A557}" type="parTrans" cxnId="{0AF45332-CA85-48E1-9C7B-DD1BF7B5AAFF}">
      <dgm:prSet/>
      <dgm:spPr/>
      <dgm:t>
        <a:bodyPr/>
        <a:lstStyle/>
        <a:p>
          <a:endParaRPr lang="en-US"/>
        </a:p>
      </dgm:t>
    </dgm:pt>
    <dgm:pt modelId="{91E71246-5291-4807-A15F-E0D424802E9F}" type="sibTrans" cxnId="{0AF45332-CA85-48E1-9C7B-DD1BF7B5AAFF}">
      <dgm:prSet/>
      <dgm:spPr/>
      <dgm:t>
        <a:bodyPr/>
        <a:lstStyle/>
        <a:p>
          <a:endParaRPr lang="en-US"/>
        </a:p>
      </dgm:t>
    </dgm:pt>
    <dgm:pt modelId="{218BCB7A-22EA-4D67-B1BD-0A0FFD9E3E4F}">
      <dgm:prSet/>
      <dgm:spPr/>
      <dgm:t>
        <a:bodyPr/>
        <a:lstStyle/>
        <a:p>
          <a:r>
            <a:rPr lang="en-US"/>
            <a:t>Economic indicators</a:t>
          </a:r>
        </a:p>
      </dgm:t>
    </dgm:pt>
    <dgm:pt modelId="{BC907D5A-740D-4CA9-A751-5AA9C7735849}" type="parTrans" cxnId="{E0C0163C-7160-4DBD-82B2-CDDF9EF4A520}">
      <dgm:prSet/>
      <dgm:spPr/>
      <dgm:t>
        <a:bodyPr/>
        <a:lstStyle/>
        <a:p>
          <a:endParaRPr lang="en-US"/>
        </a:p>
      </dgm:t>
    </dgm:pt>
    <dgm:pt modelId="{EB997D57-8991-450A-A320-167709B8BC21}" type="sibTrans" cxnId="{E0C0163C-7160-4DBD-82B2-CDDF9EF4A520}">
      <dgm:prSet/>
      <dgm:spPr/>
      <dgm:t>
        <a:bodyPr/>
        <a:lstStyle/>
        <a:p>
          <a:endParaRPr lang="en-US"/>
        </a:p>
      </dgm:t>
    </dgm:pt>
    <dgm:pt modelId="{47E8749B-FAF5-4C75-B07B-3A0945E391F9}" type="pres">
      <dgm:prSet presAssocID="{3BCA5687-C39E-4FA2-A386-6D7C23E015F1}" presName="root" presStyleCnt="0">
        <dgm:presLayoutVars>
          <dgm:dir/>
          <dgm:resizeHandles val="exact"/>
        </dgm:presLayoutVars>
      </dgm:prSet>
      <dgm:spPr/>
    </dgm:pt>
    <dgm:pt modelId="{4B878C8B-C489-469B-BE70-108676DFC4C1}" type="pres">
      <dgm:prSet presAssocID="{65B01DCC-1037-4AEA-A7E2-7D3E08C0EBB8}" presName="compNode" presStyleCnt="0"/>
      <dgm:spPr/>
    </dgm:pt>
    <dgm:pt modelId="{927E2985-8DE9-45D7-86A7-2F9777A690BB}" type="pres">
      <dgm:prSet presAssocID="{65B01DCC-1037-4AEA-A7E2-7D3E08C0EBB8}" presName="bgRect" presStyleLbl="bgShp" presStyleIdx="0" presStyleCnt="3"/>
      <dgm:spPr/>
    </dgm:pt>
    <dgm:pt modelId="{37B89915-7738-4B0F-8D4C-8A2B3305672E}" type="pres">
      <dgm:prSet presAssocID="{65B01DCC-1037-4AEA-A7E2-7D3E08C0EB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ck Up"/>
        </a:ext>
      </dgm:extLst>
    </dgm:pt>
    <dgm:pt modelId="{6D6CAB0B-BC85-4FCD-9310-D30F78112C8F}" type="pres">
      <dgm:prSet presAssocID="{65B01DCC-1037-4AEA-A7E2-7D3E08C0EBB8}" presName="spaceRect" presStyleCnt="0"/>
      <dgm:spPr/>
    </dgm:pt>
    <dgm:pt modelId="{4ED226C2-6745-49FE-8B6F-A4E797A6B576}" type="pres">
      <dgm:prSet presAssocID="{65B01DCC-1037-4AEA-A7E2-7D3E08C0EBB8}" presName="parTx" presStyleLbl="revTx" presStyleIdx="0" presStyleCnt="3">
        <dgm:presLayoutVars>
          <dgm:chMax val="0"/>
          <dgm:chPref val="0"/>
        </dgm:presLayoutVars>
      </dgm:prSet>
      <dgm:spPr/>
    </dgm:pt>
    <dgm:pt modelId="{3742E506-077B-4F03-83AA-D356F9F09A81}" type="pres">
      <dgm:prSet presAssocID="{67E9E60A-CB81-4658-A3D7-CEE3BA579166}" presName="sibTrans" presStyleCnt="0"/>
      <dgm:spPr/>
    </dgm:pt>
    <dgm:pt modelId="{43A03E4A-E12A-4A69-AC2C-8CA69E4D8E21}" type="pres">
      <dgm:prSet presAssocID="{8D640CE3-E1EA-4E63-8355-D9022A920144}" presName="compNode" presStyleCnt="0"/>
      <dgm:spPr/>
    </dgm:pt>
    <dgm:pt modelId="{46B1D0A1-745B-4ACF-A465-BAD5B7DD3EE6}" type="pres">
      <dgm:prSet presAssocID="{8D640CE3-E1EA-4E63-8355-D9022A920144}" presName="bgRect" presStyleLbl="bgShp" presStyleIdx="1" presStyleCnt="3"/>
      <dgm:spPr/>
    </dgm:pt>
    <dgm:pt modelId="{EC311CBE-C418-4293-8DCC-0397ED1BA43D}" type="pres">
      <dgm:prSet presAssocID="{8D640CE3-E1EA-4E63-8355-D9022A9201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159FD4-F036-4D2D-A7F5-BCE407B45F60}" type="pres">
      <dgm:prSet presAssocID="{8D640CE3-E1EA-4E63-8355-D9022A920144}" presName="spaceRect" presStyleCnt="0"/>
      <dgm:spPr/>
    </dgm:pt>
    <dgm:pt modelId="{3B300CF7-7BA4-4827-A60E-A2100F5AF690}" type="pres">
      <dgm:prSet presAssocID="{8D640CE3-E1EA-4E63-8355-D9022A920144}" presName="parTx" presStyleLbl="revTx" presStyleIdx="1" presStyleCnt="3">
        <dgm:presLayoutVars>
          <dgm:chMax val="0"/>
          <dgm:chPref val="0"/>
        </dgm:presLayoutVars>
      </dgm:prSet>
      <dgm:spPr/>
    </dgm:pt>
    <dgm:pt modelId="{D56D3EC3-CB18-4E9E-973F-B315B5EEBAB7}" type="pres">
      <dgm:prSet presAssocID="{91E71246-5291-4807-A15F-E0D424802E9F}" presName="sibTrans" presStyleCnt="0"/>
      <dgm:spPr/>
    </dgm:pt>
    <dgm:pt modelId="{EEF7EB87-788A-4F65-8AE0-2A55A520278A}" type="pres">
      <dgm:prSet presAssocID="{218BCB7A-22EA-4D67-B1BD-0A0FFD9E3E4F}" presName="compNode" presStyleCnt="0"/>
      <dgm:spPr/>
    </dgm:pt>
    <dgm:pt modelId="{4246DA09-5DEA-447C-B815-1BC6E70D9D03}" type="pres">
      <dgm:prSet presAssocID="{218BCB7A-22EA-4D67-B1BD-0A0FFD9E3E4F}" presName="bgRect" presStyleLbl="bgShp" presStyleIdx="2" presStyleCnt="3"/>
      <dgm:spPr/>
    </dgm:pt>
    <dgm:pt modelId="{DD4787D9-6BF3-4E60-9F13-11274C0F0EDE}" type="pres">
      <dgm:prSet presAssocID="{218BCB7A-22EA-4D67-B1BD-0A0FFD9E3E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BF4423FE-7A45-4325-8698-88D0E3E212DA}" type="pres">
      <dgm:prSet presAssocID="{218BCB7A-22EA-4D67-B1BD-0A0FFD9E3E4F}" presName="spaceRect" presStyleCnt="0"/>
      <dgm:spPr/>
    </dgm:pt>
    <dgm:pt modelId="{E8CE8443-E302-48D2-8C8E-6E48311D6FC9}" type="pres">
      <dgm:prSet presAssocID="{218BCB7A-22EA-4D67-B1BD-0A0FFD9E3E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F45332-CA85-48E1-9C7B-DD1BF7B5AAFF}" srcId="{3BCA5687-C39E-4FA2-A386-6D7C23E015F1}" destId="{8D640CE3-E1EA-4E63-8355-D9022A920144}" srcOrd="1" destOrd="0" parTransId="{BAF9EFAE-D9F4-41BA-BD7D-9D825056A557}" sibTransId="{91E71246-5291-4807-A15F-E0D424802E9F}"/>
    <dgm:cxn modelId="{E0C0163C-7160-4DBD-82B2-CDDF9EF4A520}" srcId="{3BCA5687-C39E-4FA2-A386-6D7C23E015F1}" destId="{218BCB7A-22EA-4D67-B1BD-0A0FFD9E3E4F}" srcOrd="2" destOrd="0" parTransId="{BC907D5A-740D-4CA9-A751-5AA9C7735849}" sibTransId="{EB997D57-8991-450A-A320-167709B8BC21}"/>
    <dgm:cxn modelId="{7B1B7C47-F78C-48CD-9F3C-C69FD1DEF389}" type="presOf" srcId="{8D640CE3-E1EA-4E63-8355-D9022A920144}" destId="{3B300CF7-7BA4-4827-A60E-A2100F5AF690}" srcOrd="0" destOrd="0" presId="urn:microsoft.com/office/officeart/2018/2/layout/IconVerticalSolidList"/>
    <dgm:cxn modelId="{57152754-5C06-44C9-8C31-136F84A2A02F}" type="presOf" srcId="{65B01DCC-1037-4AEA-A7E2-7D3E08C0EBB8}" destId="{4ED226C2-6745-49FE-8B6F-A4E797A6B576}" srcOrd="0" destOrd="0" presId="urn:microsoft.com/office/officeart/2018/2/layout/IconVerticalSolidList"/>
    <dgm:cxn modelId="{7E7FE787-1EFE-457F-B455-21B8AB17EA77}" type="presOf" srcId="{3BCA5687-C39E-4FA2-A386-6D7C23E015F1}" destId="{47E8749B-FAF5-4C75-B07B-3A0945E391F9}" srcOrd="0" destOrd="0" presId="urn:microsoft.com/office/officeart/2018/2/layout/IconVerticalSolidList"/>
    <dgm:cxn modelId="{30986A9B-72A4-47F9-9505-27C0FCE96A2F}" type="presOf" srcId="{218BCB7A-22EA-4D67-B1BD-0A0FFD9E3E4F}" destId="{E8CE8443-E302-48D2-8C8E-6E48311D6FC9}" srcOrd="0" destOrd="0" presId="urn:microsoft.com/office/officeart/2018/2/layout/IconVerticalSolidList"/>
    <dgm:cxn modelId="{1A2694D4-2A56-42C5-A6C0-4515AAD03532}" srcId="{3BCA5687-C39E-4FA2-A386-6D7C23E015F1}" destId="{65B01DCC-1037-4AEA-A7E2-7D3E08C0EBB8}" srcOrd="0" destOrd="0" parTransId="{B1810974-695A-4ABE-BBC6-4E3C195D8B64}" sibTransId="{67E9E60A-CB81-4658-A3D7-CEE3BA579166}"/>
    <dgm:cxn modelId="{FE3B3E1C-38B1-4D9D-B859-0EE753BC2BA2}" type="presParOf" srcId="{47E8749B-FAF5-4C75-B07B-3A0945E391F9}" destId="{4B878C8B-C489-469B-BE70-108676DFC4C1}" srcOrd="0" destOrd="0" presId="urn:microsoft.com/office/officeart/2018/2/layout/IconVerticalSolidList"/>
    <dgm:cxn modelId="{EEE1F082-E3B4-4504-BEAF-8498C7051649}" type="presParOf" srcId="{4B878C8B-C489-469B-BE70-108676DFC4C1}" destId="{927E2985-8DE9-45D7-86A7-2F9777A690BB}" srcOrd="0" destOrd="0" presId="urn:microsoft.com/office/officeart/2018/2/layout/IconVerticalSolidList"/>
    <dgm:cxn modelId="{C9A3FE4C-DFDF-422E-9240-DC841C93141C}" type="presParOf" srcId="{4B878C8B-C489-469B-BE70-108676DFC4C1}" destId="{37B89915-7738-4B0F-8D4C-8A2B3305672E}" srcOrd="1" destOrd="0" presId="urn:microsoft.com/office/officeart/2018/2/layout/IconVerticalSolidList"/>
    <dgm:cxn modelId="{0D791473-4DB1-4BC7-8235-1BDCCDF042B1}" type="presParOf" srcId="{4B878C8B-C489-469B-BE70-108676DFC4C1}" destId="{6D6CAB0B-BC85-4FCD-9310-D30F78112C8F}" srcOrd="2" destOrd="0" presId="urn:microsoft.com/office/officeart/2018/2/layout/IconVerticalSolidList"/>
    <dgm:cxn modelId="{7A5B3833-9FBC-444F-804E-E1DAECE63AC4}" type="presParOf" srcId="{4B878C8B-C489-469B-BE70-108676DFC4C1}" destId="{4ED226C2-6745-49FE-8B6F-A4E797A6B576}" srcOrd="3" destOrd="0" presId="urn:microsoft.com/office/officeart/2018/2/layout/IconVerticalSolidList"/>
    <dgm:cxn modelId="{12ADE0EE-5F79-4CB0-A071-ABD8BB90AFB5}" type="presParOf" srcId="{47E8749B-FAF5-4C75-B07B-3A0945E391F9}" destId="{3742E506-077B-4F03-83AA-D356F9F09A81}" srcOrd="1" destOrd="0" presId="urn:microsoft.com/office/officeart/2018/2/layout/IconVerticalSolidList"/>
    <dgm:cxn modelId="{5E50FF3E-AA50-4EB3-9FAA-BEA03C8183BD}" type="presParOf" srcId="{47E8749B-FAF5-4C75-B07B-3A0945E391F9}" destId="{43A03E4A-E12A-4A69-AC2C-8CA69E4D8E21}" srcOrd="2" destOrd="0" presId="urn:microsoft.com/office/officeart/2018/2/layout/IconVerticalSolidList"/>
    <dgm:cxn modelId="{1E5B9505-9327-4885-92F2-3FD01A807207}" type="presParOf" srcId="{43A03E4A-E12A-4A69-AC2C-8CA69E4D8E21}" destId="{46B1D0A1-745B-4ACF-A465-BAD5B7DD3EE6}" srcOrd="0" destOrd="0" presId="urn:microsoft.com/office/officeart/2018/2/layout/IconVerticalSolidList"/>
    <dgm:cxn modelId="{58C7F294-F050-4426-BDD1-9058B6F7DF6D}" type="presParOf" srcId="{43A03E4A-E12A-4A69-AC2C-8CA69E4D8E21}" destId="{EC311CBE-C418-4293-8DCC-0397ED1BA43D}" srcOrd="1" destOrd="0" presId="urn:microsoft.com/office/officeart/2018/2/layout/IconVerticalSolidList"/>
    <dgm:cxn modelId="{31AF0F46-9410-4074-8541-E405ABA956F5}" type="presParOf" srcId="{43A03E4A-E12A-4A69-AC2C-8CA69E4D8E21}" destId="{00159FD4-F036-4D2D-A7F5-BCE407B45F60}" srcOrd="2" destOrd="0" presId="urn:microsoft.com/office/officeart/2018/2/layout/IconVerticalSolidList"/>
    <dgm:cxn modelId="{0C829F7D-8AB4-4FE2-8718-3B0EB6CA57B2}" type="presParOf" srcId="{43A03E4A-E12A-4A69-AC2C-8CA69E4D8E21}" destId="{3B300CF7-7BA4-4827-A60E-A2100F5AF690}" srcOrd="3" destOrd="0" presId="urn:microsoft.com/office/officeart/2018/2/layout/IconVerticalSolidList"/>
    <dgm:cxn modelId="{06608D5C-DF81-49F5-90BF-99DC50AEDA43}" type="presParOf" srcId="{47E8749B-FAF5-4C75-B07B-3A0945E391F9}" destId="{D56D3EC3-CB18-4E9E-973F-B315B5EEBAB7}" srcOrd="3" destOrd="0" presId="urn:microsoft.com/office/officeart/2018/2/layout/IconVerticalSolidList"/>
    <dgm:cxn modelId="{72AFAFE0-8BB9-4D0A-899E-C6314709C097}" type="presParOf" srcId="{47E8749B-FAF5-4C75-B07B-3A0945E391F9}" destId="{EEF7EB87-788A-4F65-8AE0-2A55A520278A}" srcOrd="4" destOrd="0" presId="urn:microsoft.com/office/officeart/2018/2/layout/IconVerticalSolidList"/>
    <dgm:cxn modelId="{DD9C588B-568D-4BBA-91A9-2B0F765C8AA7}" type="presParOf" srcId="{EEF7EB87-788A-4F65-8AE0-2A55A520278A}" destId="{4246DA09-5DEA-447C-B815-1BC6E70D9D03}" srcOrd="0" destOrd="0" presId="urn:microsoft.com/office/officeart/2018/2/layout/IconVerticalSolidList"/>
    <dgm:cxn modelId="{44D15432-ED0C-4ED5-97E9-DF0CBCA42636}" type="presParOf" srcId="{EEF7EB87-788A-4F65-8AE0-2A55A520278A}" destId="{DD4787D9-6BF3-4E60-9F13-11274C0F0EDE}" srcOrd="1" destOrd="0" presId="urn:microsoft.com/office/officeart/2018/2/layout/IconVerticalSolidList"/>
    <dgm:cxn modelId="{3F3911B8-C1F4-4DDD-B942-17F3DE942685}" type="presParOf" srcId="{EEF7EB87-788A-4F65-8AE0-2A55A520278A}" destId="{BF4423FE-7A45-4325-8698-88D0E3E212DA}" srcOrd="2" destOrd="0" presId="urn:microsoft.com/office/officeart/2018/2/layout/IconVerticalSolidList"/>
    <dgm:cxn modelId="{BC405B6F-3492-4126-9705-8DEEFD6C342D}" type="presParOf" srcId="{EEF7EB87-788A-4F65-8AE0-2A55A520278A}" destId="{E8CE8443-E302-48D2-8C8E-6E48311D6F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C87F5-0DA5-4DCA-8F3E-5FD6AF6C24A0}">
      <dsp:nvSpPr>
        <dsp:cNvPr id="0" name=""/>
        <dsp:cNvSpPr/>
      </dsp:nvSpPr>
      <dsp:spPr>
        <a:xfrm>
          <a:off x="0" y="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1678E-A3FF-49BC-8F6B-AF5A681E441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A3F85-916F-44C1-B163-9F757CCD1FCD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 local and national costs of Big Macs </a:t>
          </a:r>
        </a:p>
      </dsp:txBody>
      <dsp:txXfrm>
        <a:off x="1840447" y="680"/>
        <a:ext cx="4420652" cy="1593460"/>
      </dsp:txXfrm>
    </dsp:sp>
    <dsp:sp modelId="{DA2772E7-9466-4C9B-B3A7-17CC9A356BE4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0662F-9DE2-46DD-B83C-67A7B3A5CD43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CACCB-7D3B-4111-BE74-9E72EA166992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Compare US Big Mac prices with other countries</a:t>
          </a:r>
        </a:p>
      </dsp:txBody>
      <dsp:txXfrm>
        <a:off x="1840447" y="1992507"/>
        <a:ext cx="4420652" cy="1593460"/>
      </dsp:txXfrm>
    </dsp:sp>
    <dsp:sp modelId="{3095ED8D-C574-4A0E-A7AD-4E92AD022E01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F4A78-9670-40F1-BE7D-28EAF0E2CD1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4C76E-1AAD-424D-B1CC-380DE6BF6CAC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what the price of a Big Mac will be in the future</a:t>
          </a:r>
        </a:p>
      </dsp:txBody>
      <dsp:txXfrm>
        <a:off x="1840447" y="3984333"/>
        <a:ext cx="4420652" cy="1593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CABF-243F-42CA-BCD7-CA96259A8105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B5798-A749-404F-8987-DF083F6C5142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FC89-FCDE-4E95-9339-E33783E13E5D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Date, Country, Currency Code, Local Price, Exchange Rate, Dollar Price, GDP-adjusted Price, etc.</a:t>
          </a:r>
          <a:endParaRPr lang="en-US" sz="2400" kern="1200"/>
        </a:p>
      </dsp:txBody>
      <dsp:txXfrm>
        <a:off x="1932941" y="906502"/>
        <a:ext cx="4328158" cy="1673542"/>
      </dsp:txXfrm>
    </dsp:sp>
    <dsp:sp modelId="{18479CF8-C86A-466D-B7D1-FB1CF3BE3D86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7FC1-9A5D-49CF-AE30-58DB02F86EA2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9793B-EF1C-47AD-B191-44C58A7A17D9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Source: The Economist</a:t>
          </a:r>
          <a:endParaRPr lang="en-US" sz="2400" kern="1200"/>
        </a:p>
      </dsp:txBody>
      <dsp:txXfrm>
        <a:off x="1932941" y="2998430"/>
        <a:ext cx="4328158" cy="167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BD028-44F3-4134-B07E-BF2B2273988C}">
      <dsp:nvSpPr>
        <dsp:cNvPr id="0" name=""/>
        <dsp:cNvSpPr/>
      </dsp:nvSpPr>
      <dsp:spPr>
        <a:xfrm>
          <a:off x="0" y="439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CB53C-B175-468B-BCF7-45131519C2FE}">
      <dsp:nvSpPr>
        <dsp:cNvPr id="0" name=""/>
        <dsp:cNvSpPr/>
      </dsp:nvSpPr>
      <dsp:spPr>
        <a:xfrm>
          <a:off x="310968" y="231738"/>
          <a:ext cx="565397" cy="565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2F312-9DA9-4DE7-99B6-993B69E6FB16}">
      <dsp:nvSpPr>
        <dsp:cNvPr id="0" name=""/>
        <dsp:cNvSpPr/>
      </dsp:nvSpPr>
      <dsp:spPr>
        <a:xfrm>
          <a:off x="1187334" y="439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 graphs showing Local trends over time </a:t>
          </a:r>
        </a:p>
      </dsp:txBody>
      <dsp:txXfrm>
        <a:off x="1187334" y="439"/>
        <a:ext cx="9643306" cy="1027995"/>
      </dsp:txXfrm>
    </dsp:sp>
    <dsp:sp modelId="{5F2E8872-926B-448E-B3A8-740A2EF8393D}">
      <dsp:nvSpPr>
        <dsp:cNvPr id="0" name=""/>
        <dsp:cNvSpPr/>
      </dsp:nvSpPr>
      <dsp:spPr>
        <a:xfrm>
          <a:off x="0" y="1285433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B7300-7715-45F0-AA8B-318FBC88AA95}">
      <dsp:nvSpPr>
        <dsp:cNvPr id="0" name=""/>
        <dsp:cNvSpPr/>
      </dsp:nvSpPr>
      <dsp:spPr>
        <a:xfrm>
          <a:off x="310968" y="1516732"/>
          <a:ext cx="565397" cy="565397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19E5-3FB0-4F27-B61E-1379D82E367C}">
      <dsp:nvSpPr>
        <dsp:cNvPr id="0" name=""/>
        <dsp:cNvSpPr/>
      </dsp:nvSpPr>
      <dsp:spPr>
        <a:xfrm>
          <a:off x="1187334" y="1285433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</a:t>
          </a:r>
          <a:r>
            <a:rPr lang="en-US" sz="2500" kern="1200" baseline="0"/>
            <a:t> of Big Mac prices by state</a:t>
          </a:r>
          <a:endParaRPr lang="en-US" sz="2500" kern="1200"/>
        </a:p>
      </dsp:txBody>
      <dsp:txXfrm>
        <a:off x="1187334" y="1285433"/>
        <a:ext cx="9643306" cy="1027995"/>
      </dsp:txXfrm>
    </dsp:sp>
    <dsp:sp modelId="{903DCDFD-2ECF-42BA-ADD1-18FB50E308BD}">
      <dsp:nvSpPr>
        <dsp:cNvPr id="0" name=""/>
        <dsp:cNvSpPr/>
      </dsp:nvSpPr>
      <dsp:spPr>
        <a:xfrm>
          <a:off x="0" y="2570428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712E-CCA6-41A3-A212-21ACF69D49AF}">
      <dsp:nvSpPr>
        <dsp:cNvPr id="0" name=""/>
        <dsp:cNvSpPr/>
      </dsp:nvSpPr>
      <dsp:spPr>
        <a:xfrm>
          <a:off x="310968" y="2801727"/>
          <a:ext cx="565397" cy="565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283B0-2575-4B1D-A4E0-23D30838C894}">
      <dsp:nvSpPr>
        <dsp:cNvPr id="0" name=""/>
        <dsp:cNvSpPr/>
      </dsp:nvSpPr>
      <dsp:spPr>
        <a:xfrm>
          <a:off x="1187334" y="2570428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Projection models of Big Mac prices </a:t>
          </a:r>
        </a:p>
      </dsp:txBody>
      <dsp:txXfrm>
        <a:off x="1187334" y="2570428"/>
        <a:ext cx="9643306" cy="102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2985-8DE9-45D7-86A7-2F9777A690BB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89915-7738-4B0F-8D4C-8A2B3305672E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226C2-6745-49FE-8B6F-A4E797A6B576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Price Trends</a:t>
          </a:r>
        </a:p>
      </dsp:txBody>
      <dsp:txXfrm>
        <a:off x="1840447" y="680"/>
        <a:ext cx="4420652" cy="1593460"/>
      </dsp:txXfrm>
    </dsp:sp>
    <dsp:sp modelId="{46B1D0A1-745B-4ACF-A465-BAD5B7DD3EE6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11CBE-C418-4293-8DCC-0397ED1BA43D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00CF7-7BA4-4827-A60E-A2100F5AF690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Currency Valuation</a:t>
          </a:r>
        </a:p>
      </dsp:txBody>
      <dsp:txXfrm>
        <a:off x="1840447" y="1992507"/>
        <a:ext cx="4420652" cy="1593460"/>
      </dsp:txXfrm>
    </dsp:sp>
    <dsp:sp modelId="{4246DA09-5DEA-447C-B815-1BC6E70D9D03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787D9-6BF3-4E60-9F13-11274C0F0ED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E8443-E302-48D2-8C8E-6E48311D6FC9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Economic indicators</a:t>
          </a:r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0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195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5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3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8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46F1-1B6A-E34C-A1AA-B60938D77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BIG MAC 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B903D-FA0D-3A48-862F-17DFA2943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Data Analytics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6850-251B-D340-98B7-395406C0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Mac Prices in USA over time (2000-2024)</a:t>
            </a:r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5E3CF3DA-6D48-2346-90C2-BAE1750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6" y="2006389"/>
            <a:ext cx="7734300" cy="48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7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Price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0FD22C52-85F1-2647-BBCD-D8AE83E36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381" y="2073352"/>
            <a:ext cx="7615238" cy="4478338"/>
          </a:xfrm>
        </p:spPr>
      </p:pic>
    </p:spTree>
    <p:extLst>
      <p:ext uri="{BB962C8B-B14F-4D97-AF65-F5344CB8AC3E}">
        <p14:creationId xmlns:p14="http://schemas.microsoft.com/office/powerpoint/2010/main" val="105720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15C-C3F2-3345-A278-852C6ED8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By State</a:t>
            </a:r>
          </a:p>
        </p:txBody>
      </p:sp>
      <p:pic>
        <p:nvPicPr>
          <p:cNvPr id="7" name="Picture 6" descr="A diagram of a number of names&#10;&#10;Description automatically generated with medium confidence">
            <a:extLst>
              <a:ext uri="{FF2B5EF4-FFF2-40B4-BE49-F238E27FC236}">
                <a16:creationId xmlns:a16="http://schemas.microsoft.com/office/drawing/2014/main" id="{7A72DA26-79D7-C848-A632-B40B3199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963"/>
            <a:ext cx="12192000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A762-B97B-2647-841E-2817774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2284EC5-A7DB-D54F-8CB7-D06A3C31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00250"/>
            <a:ext cx="8077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0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DA25-4BE5-5043-972B-968919A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Over Time Vs Annually</a:t>
            </a:r>
          </a:p>
        </p:txBody>
      </p:sp>
      <p:pic>
        <p:nvPicPr>
          <p:cNvPr id="5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0C363CA9-7D4D-7648-B59B-8665A543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69" y="2036763"/>
            <a:ext cx="9613861" cy="4821237"/>
          </a:xfrm>
        </p:spPr>
      </p:pic>
    </p:spTree>
    <p:extLst>
      <p:ext uri="{BB962C8B-B14F-4D97-AF65-F5344CB8AC3E}">
        <p14:creationId xmlns:p14="http://schemas.microsoft.com/office/powerpoint/2010/main" val="4777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27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SQL</a:t>
            </a:r>
          </a:p>
        </p:txBody>
      </p:sp>
      <p:pic>
        <p:nvPicPr>
          <p:cNvPr id="41" name="Picture 33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5DAF-39FE-C743-B805-ECA62142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1900">
                <a:latin typeface="+mj-lt"/>
              </a:rPr>
              <a:t>P</a:t>
            </a:r>
            <a:r>
              <a:rPr lang="en-US" sz="1900" b="0" i="0">
                <a:effectLst/>
                <a:latin typeface="+mj-lt"/>
              </a:rPr>
              <a:t>erformed a comprehensive analysis of the Big Mac Index data using Apache Spark</a:t>
            </a:r>
          </a:p>
          <a:p>
            <a:endParaRPr lang="en-US" sz="1900">
              <a:latin typeface="+mj-lt"/>
            </a:endParaRPr>
          </a:p>
          <a:p>
            <a:r>
              <a:rPr lang="en-US" sz="1900">
                <a:latin typeface="+mj-lt"/>
              </a:rPr>
              <a:t>C</a:t>
            </a:r>
            <a:r>
              <a:rPr lang="en-US" sz="1900" b="0" i="0">
                <a:effectLst/>
                <a:latin typeface="+mj-lt"/>
              </a:rPr>
              <a:t>onverted Spark DataFrames into Pandas DataFrames</a:t>
            </a:r>
          </a:p>
          <a:p>
            <a:endParaRPr lang="en-US" sz="1900" b="0" i="0">
              <a:effectLst/>
              <a:latin typeface="+mj-lt"/>
            </a:endParaRPr>
          </a:p>
          <a:p>
            <a:r>
              <a:rPr lang="en-US" sz="1900" b="0" i="0">
                <a:effectLst/>
                <a:latin typeface="+mj-lt"/>
              </a:rPr>
              <a:t>Evaluated the model using Mean Squared Error (MSE) and R-squared metrics</a:t>
            </a:r>
          </a:p>
          <a:p>
            <a:endParaRPr lang="en-US" sz="1900" b="0" i="0">
              <a:effectLst/>
              <a:latin typeface="+mj-lt"/>
            </a:endParaRPr>
          </a:p>
          <a:p>
            <a:r>
              <a:rPr lang="en-US" sz="1900" b="0" i="0">
                <a:effectLst/>
                <a:latin typeface="+mj-lt"/>
              </a:rPr>
              <a:t>Prophet library to perform time series forecasting</a:t>
            </a:r>
            <a:br>
              <a:rPr lang="en-US" sz="1900">
                <a:latin typeface="+mj-lt"/>
              </a:rPr>
            </a:br>
            <a:r>
              <a:rPr lang="en-US" sz="1900" b="0" i="0">
                <a:effectLst/>
                <a:latin typeface="+mj-lt"/>
              </a:rPr>
              <a:t>on CPI data</a:t>
            </a:r>
            <a:endParaRPr lang="en-US" sz="1900">
              <a:latin typeface="+mj-lt"/>
            </a:endParaRPr>
          </a:p>
          <a:p>
            <a:pPr marL="0" indent="0">
              <a:buNone/>
            </a:pPr>
            <a:endParaRPr lang="en-US" sz="190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578884-CCFC-D049-9A72-5F5CC22F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050" y="228600"/>
            <a:ext cx="4077313" cy="30395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08E182-8EBA-5A45-9B54-4327F66D9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13" y="3589866"/>
            <a:ext cx="3856150" cy="2768072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5DE9DE35-84E5-5342-8765-EA0C3E543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6074-CD4B-5D49-B417-994F415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4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1BC32A32-3ECE-A645-A2DB-3F477BC2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3" y="2071688"/>
            <a:ext cx="9108319" cy="4614862"/>
          </a:xfrm>
        </p:spPr>
      </p:pic>
    </p:spTree>
    <p:extLst>
      <p:ext uri="{BB962C8B-B14F-4D97-AF65-F5344CB8AC3E}">
        <p14:creationId xmlns:p14="http://schemas.microsoft.com/office/powerpoint/2010/main" val="302009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4797-51BE-DE48-94EF-2D5CE108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Comparison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C6A1BC6-A730-2949-9E49-DF57EE3C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413251"/>
            <a:ext cx="10134600" cy="1460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130706-A59B-7947-8770-54A5E782C3B9}"/>
              </a:ext>
            </a:extLst>
          </p:cNvPr>
          <p:cNvGrpSpPr/>
          <p:nvPr/>
        </p:nvGrpSpPr>
        <p:grpSpPr>
          <a:xfrm>
            <a:off x="680321" y="2076598"/>
            <a:ext cx="10121900" cy="1739901"/>
            <a:chOff x="680321" y="2076598"/>
            <a:chExt cx="10121900" cy="1739901"/>
          </a:xfrm>
        </p:grpSpPr>
        <p:pic>
          <p:nvPicPr>
            <p:cNvPr id="11" name="Picture 10" descr="A table with numbers on it&#10;&#10;Description automatically generated">
              <a:extLst>
                <a:ext uri="{FF2B5EF4-FFF2-40B4-BE49-F238E27FC236}">
                  <a16:creationId xmlns:a16="http://schemas.microsoft.com/office/drawing/2014/main" id="{311633D9-AD2F-A14C-B5B9-42E6845A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321" y="2076599"/>
              <a:ext cx="10121900" cy="1739900"/>
            </a:xfrm>
            <a:prstGeom prst="rect">
              <a:avLst/>
            </a:prstGeom>
          </p:spPr>
        </p:pic>
        <p:pic>
          <p:nvPicPr>
            <p:cNvPr id="15" name="Picture 14" descr="A person standing next to a window&#10;&#10;Description automatically generated with medium confidence">
              <a:extLst>
                <a:ext uri="{FF2B5EF4-FFF2-40B4-BE49-F238E27FC236}">
                  <a16:creationId xmlns:a16="http://schemas.microsoft.com/office/drawing/2014/main" id="{FA1518A3-BADD-F24A-8C45-B8970E91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9413" y="2076598"/>
              <a:ext cx="1801812" cy="15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2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E308A-EEC9-B44F-96FC-236AB52E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Conclusion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E0377D9-6134-8675-F5E4-B223CBC08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7517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27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2DBE-FE9D-7446-8077-0BD533F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EFC96-6C12-8743-B626-D0836C8FB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18B2-66DF-B846-BCE2-9CC2AFB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6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7DA0AC14-2A6E-1543-A43B-35E7A8463148}"/>
              </a:ext>
            </a:extLst>
          </p:cNvPr>
          <p:cNvSpPr/>
          <p:nvPr/>
        </p:nvSpPr>
        <p:spPr>
          <a:xfrm>
            <a:off x="486862" y="2776544"/>
            <a:ext cx="2042555" cy="1849582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BA59DA-A5FE-0C40-9C4B-02BC2780D407}"/>
              </a:ext>
            </a:extLst>
          </p:cNvPr>
          <p:cNvCxnSpPr>
            <a:cxnSpLocks/>
          </p:cNvCxnSpPr>
          <p:nvPr/>
        </p:nvCxnSpPr>
        <p:spPr>
          <a:xfrm flipH="1">
            <a:off x="486862" y="2316032"/>
            <a:ext cx="468833" cy="1809778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951406-1C81-E84A-A0F3-B4C4EB883C29}"/>
              </a:ext>
            </a:extLst>
          </p:cNvPr>
          <p:cNvCxnSpPr>
            <a:cxnSpLocks/>
          </p:cNvCxnSpPr>
          <p:nvPr/>
        </p:nvCxnSpPr>
        <p:spPr>
          <a:xfrm flipH="1">
            <a:off x="2093684" y="3365103"/>
            <a:ext cx="435734" cy="1721535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1A0F72C5-179B-2844-92BE-0DA6AF53FBEC}"/>
              </a:ext>
            </a:extLst>
          </p:cNvPr>
          <p:cNvSpPr/>
          <p:nvPr/>
        </p:nvSpPr>
        <p:spPr>
          <a:xfrm>
            <a:off x="2791619" y="2776544"/>
            <a:ext cx="2042555" cy="1849582"/>
          </a:xfrm>
          <a:prstGeom prst="parallelogram">
            <a:avLst/>
          </a:prstGeom>
          <a:blipFill>
            <a:blip r:embed="rId3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6F2ACA-E758-8543-A34D-D3A89C128754}"/>
              </a:ext>
            </a:extLst>
          </p:cNvPr>
          <p:cNvCxnSpPr>
            <a:cxnSpLocks/>
          </p:cNvCxnSpPr>
          <p:nvPr/>
        </p:nvCxnSpPr>
        <p:spPr>
          <a:xfrm flipH="1">
            <a:off x="2791619" y="2316032"/>
            <a:ext cx="468833" cy="180977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EE777D-3F8C-5A46-BD54-F56D3FB385EF}"/>
              </a:ext>
            </a:extLst>
          </p:cNvPr>
          <p:cNvCxnSpPr>
            <a:cxnSpLocks/>
          </p:cNvCxnSpPr>
          <p:nvPr/>
        </p:nvCxnSpPr>
        <p:spPr>
          <a:xfrm flipH="1">
            <a:off x="4398441" y="3365103"/>
            <a:ext cx="435734" cy="1721535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99E5375-E588-C042-B7D0-6B09211DA976}"/>
              </a:ext>
            </a:extLst>
          </p:cNvPr>
          <p:cNvSpPr/>
          <p:nvPr/>
        </p:nvSpPr>
        <p:spPr>
          <a:xfrm>
            <a:off x="5096375" y="2776544"/>
            <a:ext cx="2042555" cy="1849582"/>
          </a:xfrm>
          <a:prstGeom prst="parallelogram">
            <a:avLst/>
          </a:prstGeom>
          <a:blipFill>
            <a:blip r:embed="rId4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AE0654-B102-F547-9A53-12B5DFB0D298}"/>
              </a:ext>
            </a:extLst>
          </p:cNvPr>
          <p:cNvCxnSpPr>
            <a:cxnSpLocks/>
          </p:cNvCxnSpPr>
          <p:nvPr/>
        </p:nvCxnSpPr>
        <p:spPr>
          <a:xfrm flipH="1">
            <a:off x="5096375" y="2316032"/>
            <a:ext cx="468833" cy="1809778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B8B758-1CFA-5A43-A6F8-8CEC553266CF}"/>
              </a:ext>
            </a:extLst>
          </p:cNvPr>
          <p:cNvCxnSpPr>
            <a:cxnSpLocks/>
          </p:cNvCxnSpPr>
          <p:nvPr/>
        </p:nvCxnSpPr>
        <p:spPr>
          <a:xfrm flipH="1">
            <a:off x="6703197" y="3365103"/>
            <a:ext cx="435734" cy="1721535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0560C76A-3C8E-DD49-A0C3-79E5B100F125}"/>
              </a:ext>
            </a:extLst>
          </p:cNvPr>
          <p:cNvSpPr/>
          <p:nvPr/>
        </p:nvSpPr>
        <p:spPr>
          <a:xfrm>
            <a:off x="7339370" y="2776544"/>
            <a:ext cx="2042555" cy="1849582"/>
          </a:xfrm>
          <a:prstGeom prst="parallelogram">
            <a:avLst/>
          </a:prstGeom>
          <a:blipFill>
            <a:blip r:embed="rId5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0E5FB7-0A1D-A54A-8A8F-6EBC83C2F155}"/>
              </a:ext>
            </a:extLst>
          </p:cNvPr>
          <p:cNvCxnSpPr>
            <a:cxnSpLocks/>
          </p:cNvCxnSpPr>
          <p:nvPr/>
        </p:nvCxnSpPr>
        <p:spPr>
          <a:xfrm flipH="1">
            <a:off x="7339370" y="2316032"/>
            <a:ext cx="468833" cy="1809778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A41FAD-C203-0244-83F2-576C3040F3AF}"/>
              </a:ext>
            </a:extLst>
          </p:cNvPr>
          <p:cNvCxnSpPr>
            <a:cxnSpLocks/>
          </p:cNvCxnSpPr>
          <p:nvPr/>
        </p:nvCxnSpPr>
        <p:spPr>
          <a:xfrm flipH="1">
            <a:off x="8946192" y="3365103"/>
            <a:ext cx="435734" cy="1721535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56777EBF-5BF8-A540-88A9-3F476F456278}"/>
              </a:ext>
            </a:extLst>
          </p:cNvPr>
          <p:cNvSpPr/>
          <p:nvPr/>
        </p:nvSpPr>
        <p:spPr>
          <a:xfrm>
            <a:off x="9615464" y="2776544"/>
            <a:ext cx="2042555" cy="1849582"/>
          </a:xfrm>
          <a:prstGeom prst="parallelogram">
            <a:avLst/>
          </a:prstGeom>
          <a:blipFill>
            <a:blip r:embed="rId6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F82C5E-8144-5545-A9CA-6F0A63A09327}"/>
              </a:ext>
            </a:extLst>
          </p:cNvPr>
          <p:cNvCxnSpPr>
            <a:cxnSpLocks/>
          </p:cNvCxnSpPr>
          <p:nvPr/>
        </p:nvCxnSpPr>
        <p:spPr>
          <a:xfrm flipH="1">
            <a:off x="9615464" y="2316032"/>
            <a:ext cx="468833" cy="1809778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2DE647E-69CC-334E-9A66-D3EE4BFEA0A9}"/>
              </a:ext>
            </a:extLst>
          </p:cNvPr>
          <p:cNvCxnSpPr>
            <a:cxnSpLocks/>
          </p:cNvCxnSpPr>
          <p:nvPr/>
        </p:nvCxnSpPr>
        <p:spPr>
          <a:xfrm flipH="1">
            <a:off x="11222286" y="3365103"/>
            <a:ext cx="435734" cy="1721535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ECEC6C-F7CF-714F-95B8-6CE8B52912B5}"/>
              </a:ext>
            </a:extLst>
          </p:cNvPr>
          <p:cNvSpPr txBox="1"/>
          <p:nvPr/>
        </p:nvSpPr>
        <p:spPr>
          <a:xfrm>
            <a:off x="182458" y="5214685"/>
            <a:ext cx="1968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Mereissa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Henrie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81C1B-085B-C145-B4B3-1EEB3436E063}"/>
              </a:ext>
            </a:extLst>
          </p:cNvPr>
          <p:cNvSpPr txBox="1"/>
          <p:nvPr/>
        </p:nvSpPr>
        <p:spPr>
          <a:xfrm>
            <a:off x="249978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Akeem Anderson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866A54-5632-E841-92EC-23CB10A045EE}"/>
              </a:ext>
            </a:extLst>
          </p:cNvPr>
          <p:cNvSpPr txBox="1"/>
          <p:nvPr/>
        </p:nvSpPr>
        <p:spPr>
          <a:xfrm>
            <a:off x="4817118" y="5214685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Drew Middleton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854D03-D0F6-5842-A8DC-FC9684136D1C}"/>
              </a:ext>
            </a:extLst>
          </p:cNvPr>
          <p:cNvSpPr txBox="1"/>
          <p:nvPr/>
        </p:nvSpPr>
        <p:spPr>
          <a:xfrm>
            <a:off x="713444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Daniel Gomez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2AE3FF-3E0A-6E48-B93A-AABDACCB16CA}"/>
              </a:ext>
            </a:extLst>
          </p:cNvPr>
          <p:cNvSpPr txBox="1"/>
          <p:nvPr/>
        </p:nvSpPr>
        <p:spPr>
          <a:xfrm>
            <a:off x="9451778" y="5222559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Andrew</a:t>
            </a:r>
            <a:r>
              <a:rPr lang="en-US" dirty="0"/>
              <a:t>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Bullard</a:t>
            </a:r>
          </a:p>
        </p:txBody>
      </p:sp>
    </p:spTree>
    <p:extLst>
      <p:ext uri="{BB962C8B-B14F-4D97-AF65-F5344CB8AC3E}">
        <p14:creationId xmlns:p14="http://schemas.microsoft.com/office/powerpoint/2010/main" val="290803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D64B-20DF-5047-83FE-BB0CDAB0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/>
              <a:t>Purpose of The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103A95-A115-7DDC-8B84-A9C7E4E00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9561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140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D1C7-B57B-6C4B-9B25-DEEC929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4C8AD6-AE1F-89D2-E9DA-95DA5EDA1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380527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261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C22F9-258D-054E-AA01-6FB546A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 </a:t>
            </a:r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8A18-EDEC-B045-AC41-822DA0A0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Collection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Visualization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at Spongebob Squarepants GIF">
            <a:extLst>
              <a:ext uri="{FF2B5EF4-FFF2-40B4-BE49-F238E27FC236}">
                <a16:creationId xmlns:a16="http://schemas.microsoft.com/office/drawing/2014/main" id="{C8CD9515-DC5E-414E-9298-DAB7397B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1900633"/>
            <a:ext cx="4178419" cy="30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9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F7-5043-9F48-A34F-2AFC08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BF2F-0007-C243-BC23-D8408C8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missing values</a:t>
            </a:r>
          </a:p>
          <a:p>
            <a:endParaRPr lang="en-US" dirty="0"/>
          </a:p>
          <a:p>
            <a:r>
              <a:rPr lang="en-US" dirty="0"/>
              <a:t>Filtering countries</a:t>
            </a:r>
          </a:p>
          <a:p>
            <a:endParaRPr lang="en-US" dirty="0"/>
          </a:p>
          <a:p>
            <a:r>
              <a:rPr lang="en-US" dirty="0"/>
              <a:t>Standardizing data formats</a:t>
            </a:r>
          </a:p>
          <a:p>
            <a:endParaRPr lang="en-US" dirty="0"/>
          </a:p>
          <a:p>
            <a:r>
              <a:rPr lang="en-US" dirty="0"/>
              <a:t>Removing outliers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49AA2B-7DED-9D47-BBCD-FA29E615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2043412"/>
            <a:ext cx="6571399" cy="46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026D-797A-144C-A007-13458A17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A8968C-0552-2147-B59F-0CE17253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297"/>
            <a:ext cx="5329584" cy="38004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3ADA66-0BDE-8E46-A64C-4F4280398057}"/>
              </a:ext>
            </a:extLst>
          </p:cNvPr>
          <p:cNvSpPr/>
          <p:nvPr/>
        </p:nvSpPr>
        <p:spPr>
          <a:xfrm>
            <a:off x="5546759" y="3861634"/>
            <a:ext cx="120015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37C1F96-4C37-AA4C-BC9A-FD5CECB6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85" y="2408319"/>
            <a:ext cx="5227915" cy="36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0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584-EE5D-C344-9D0E-6EA31E0A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84" y="2346691"/>
            <a:ext cx="5041628" cy="3599316"/>
          </a:xfrm>
        </p:spPr>
        <p:txBody>
          <a:bodyPr>
            <a:normAutofit/>
          </a:bodyPr>
          <a:lstStyle/>
          <a:p>
            <a:pPr lvl="1"/>
            <a:r>
              <a:rPr lang="en-US" sz="2800" b="0" i="0" dirty="0">
                <a:effectLst/>
                <a:latin typeface="-apple-system"/>
              </a:rPr>
              <a:t>Local Price vs. Dollar Price</a:t>
            </a:r>
          </a:p>
          <a:p>
            <a:pPr lvl="1"/>
            <a:endParaRPr lang="en-US" sz="28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Exchange Rate Impact</a:t>
            </a:r>
          </a:p>
          <a:p>
            <a:pPr lvl="1"/>
            <a:endParaRPr lang="en-US" sz="28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GDP-adjusted Price</a:t>
            </a:r>
          </a:p>
          <a:p>
            <a:endParaRPr lang="en-US" sz="2000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20C1408-B1D5-8C52-FCBA-7F5E0794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97" r="2786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3222-FE6C-AB4A-8A23-FEB81555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D85A-B000-C846-9BEB-553533F5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0D7284-90C6-D568-294B-15A0A1084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623624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141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{3D3DC380-729C-F842-9ACB-169B1006CAF1}tf10001057</Template>
  <TotalTime>159</TotalTime>
  <Words>215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Aharoni</vt:lpstr>
      <vt:lpstr>Arial</vt:lpstr>
      <vt:lpstr>Trebuchet MS</vt:lpstr>
      <vt:lpstr>Berlin</vt:lpstr>
      <vt:lpstr>THE BIG MAC INDEX</vt:lpstr>
      <vt:lpstr>Team 6</vt:lpstr>
      <vt:lpstr>Purpose of The Analysis</vt:lpstr>
      <vt:lpstr>Data Overview</vt:lpstr>
      <vt:lpstr>Methodology </vt:lpstr>
      <vt:lpstr>Data Cleaning</vt:lpstr>
      <vt:lpstr>Data Cleaning </vt:lpstr>
      <vt:lpstr>Data Analysis</vt:lpstr>
      <vt:lpstr>Visualization</vt:lpstr>
      <vt:lpstr>Big Mac Prices in USA over time (2000-2024)</vt:lpstr>
      <vt:lpstr>Local Price</vt:lpstr>
      <vt:lpstr>Price By State</vt:lpstr>
      <vt:lpstr>Linear Regression Model</vt:lpstr>
      <vt:lpstr>Trend Over Time Vs Annually</vt:lpstr>
      <vt:lpstr>SQL</vt:lpstr>
      <vt:lpstr>Projections</vt:lpstr>
      <vt:lpstr>Country Comparison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MAC INDEX</dc:title>
  <dc:creator>ABULL .</dc:creator>
  <cp:lastModifiedBy>ABULL .</cp:lastModifiedBy>
  <cp:revision>12</cp:revision>
  <dcterms:created xsi:type="dcterms:W3CDTF">2024-09-18T19:43:12Z</dcterms:created>
  <dcterms:modified xsi:type="dcterms:W3CDTF">2024-09-18T22:23:06Z</dcterms:modified>
</cp:coreProperties>
</file>